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5" r:id="rId7"/>
    <p:sldId id="258" r:id="rId8"/>
    <p:sldId id="259" r:id="rId9"/>
    <p:sldId id="260" r:id="rId10"/>
    <p:sldId id="261" r:id="rId11"/>
    <p:sldId id="262" r:id="rId12"/>
    <p:sldId id="263" r:id="rId13"/>
    <p:sldId id="264" r:id="rId14"/>
    <p:sldId id="275" r:id="rId15"/>
    <p:sldId id="266" r:id="rId16"/>
    <p:sldId id="267" r:id="rId17"/>
    <p:sldId id="268" r:id="rId18"/>
    <p:sldId id="269" r:id="rId19"/>
    <p:sldId id="270" r:id="rId20"/>
    <p:sldId id="271" r:id="rId21"/>
    <p:sldId id="272" r:id="rId22"/>
    <p:sldId id="273"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596ED-CD49-441F-B73B-E17D4531F865}" vWet="4" dt="2024-05-16T09:46:35.454"/>
    <p1510:client id="{BD0282F0-8747-4871-95F1-F3E9281FE5FE}" v="531" dt="2024-05-16T11:38:03.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treyee Das" userId="fd72fe53-312f-458e-803f-59d1a0b8b10b" providerId="ADAL" clId="{BD0282F0-8747-4871-95F1-F3E9281FE5FE}"/>
    <pc:docChg chg="custSel delSld modSld">
      <pc:chgData name="Moitreyee Das" userId="fd72fe53-312f-458e-803f-59d1a0b8b10b" providerId="ADAL" clId="{BD0282F0-8747-4871-95F1-F3E9281FE5FE}" dt="2024-05-16T11:38:03.788" v="526" actId="478"/>
      <pc:docMkLst>
        <pc:docMk/>
      </pc:docMkLst>
      <pc:sldChg chg="addSp modSp mod">
        <pc:chgData name="Moitreyee Das" userId="fd72fe53-312f-458e-803f-59d1a0b8b10b" providerId="ADAL" clId="{BD0282F0-8747-4871-95F1-F3E9281FE5FE}" dt="2024-05-16T09:49:44.076" v="261" actId="20577"/>
        <pc:sldMkLst>
          <pc:docMk/>
          <pc:sldMk cId="1118546981" sldId="257"/>
        </pc:sldMkLst>
        <pc:spChg chg="mod">
          <ac:chgData name="Moitreyee Das" userId="fd72fe53-312f-458e-803f-59d1a0b8b10b" providerId="ADAL" clId="{BD0282F0-8747-4871-95F1-F3E9281FE5FE}" dt="2024-05-16T09:45:56.198" v="3" actId="20577"/>
          <ac:spMkLst>
            <pc:docMk/>
            <pc:sldMk cId="1118546981" sldId="257"/>
            <ac:spMk id="4" creationId="{573E7E13-44BD-9C5A-69BA-88D95C8188EE}"/>
          </ac:spMkLst>
        </pc:spChg>
        <pc:spChg chg="add mod">
          <ac:chgData name="Moitreyee Das" userId="fd72fe53-312f-458e-803f-59d1a0b8b10b" providerId="ADAL" clId="{BD0282F0-8747-4871-95F1-F3E9281FE5FE}" dt="2024-05-16T09:49:44.076" v="261" actId="20577"/>
          <ac:spMkLst>
            <pc:docMk/>
            <pc:sldMk cId="1118546981" sldId="257"/>
            <ac:spMk id="6" creationId="{FBC5E956-B390-EE15-3543-F3CFDE9DCF53}"/>
          </ac:spMkLst>
        </pc:spChg>
      </pc:sldChg>
      <pc:sldChg chg="modSp mod">
        <pc:chgData name="Moitreyee Das" userId="fd72fe53-312f-458e-803f-59d1a0b8b10b" providerId="ADAL" clId="{BD0282F0-8747-4871-95F1-F3E9281FE5FE}" dt="2024-05-16T09:46:51.287" v="34" actId="14100"/>
        <pc:sldMkLst>
          <pc:docMk/>
          <pc:sldMk cId="3896959398" sldId="258"/>
        </pc:sldMkLst>
        <pc:spChg chg="mod">
          <ac:chgData name="Moitreyee Das" userId="fd72fe53-312f-458e-803f-59d1a0b8b10b" providerId="ADAL" clId="{BD0282F0-8747-4871-95F1-F3E9281FE5FE}" dt="2024-05-16T09:46:51.287" v="34" actId="14100"/>
          <ac:spMkLst>
            <pc:docMk/>
            <pc:sldMk cId="3896959398" sldId="258"/>
            <ac:spMk id="6" creationId="{58293455-7C6C-848C-AC68-244E89501089}"/>
          </ac:spMkLst>
        </pc:spChg>
      </pc:sldChg>
      <pc:sldChg chg="addSp delSp modSp mod">
        <pc:chgData name="Moitreyee Das" userId="fd72fe53-312f-458e-803f-59d1a0b8b10b" providerId="ADAL" clId="{BD0282F0-8747-4871-95F1-F3E9281FE5FE}" dt="2024-05-16T11:38:03.788" v="526" actId="478"/>
        <pc:sldMkLst>
          <pc:docMk/>
          <pc:sldMk cId="1928632539" sldId="262"/>
        </pc:sldMkLst>
        <pc:spChg chg="add mod">
          <ac:chgData name="Moitreyee Das" userId="fd72fe53-312f-458e-803f-59d1a0b8b10b" providerId="ADAL" clId="{BD0282F0-8747-4871-95F1-F3E9281FE5FE}" dt="2024-05-16T11:37:30.726" v="524" actId="20577"/>
          <ac:spMkLst>
            <pc:docMk/>
            <pc:sldMk cId="1928632539" sldId="262"/>
            <ac:spMk id="9" creationId="{FE1F79AF-9F7A-89BE-BCE0-D4871979DCAE}"/>
          </ac:spMkLst>
        </pc:spChg>
        <pc:spChg chg="add del mod">
          <ac:chgData name="Moitreyee Das" userId="fd72fe53-312f-458e-803f-59d1a0b8b10b" providerId="ADAL" clId="{BD0282F0-8747-4871-95F1-F3E9281FE5FE}" dt="2024-05-16T11:36:34.796" v="452" actId="478"/>
          <ac:spMkLst>
            <pc:docMk/>
            <pc:sldMk cId="1928632539" sldId="262"/>
            <ac:spMk id="10" creationId="{684CDE60-9305-2104-A36D-961D27AA2D41}"/>
          </ac:spMkLst>
        </pc:spChg>
        <pc:picChg chg="add del mod">
          <ac:chgData name="Moitreyee Das" userId="fd72fe53-312f-458e-803f-59d1a0b8b10b" providerId="ADAL" clId="{BD0282F0-8747-4871-95F1-F3E9281FE5FE}" dt="2024-05-16T11:38:03.788" v="526" actId="478"/>
          <ac:picMkLst>
            <pc:docMk/>
            <pc:sldMk cId="1928632539" sldId="262"/>
            <ac:picMk id="12" creationId="{6F0AF99B-334E-52D7-3FA0-A5E974726ACC}"/>
          </ac:picMkLst>
        </pc:picChg>
      </pc:sldChg>
      <pc:sldChg chg="modSp mod">
        <pc:chgData name="Moitreyee Das" userId="fd72fe53-312f-458e-803f-59d1a0b8b10b" providerId="ADAL" clId="{BD0282F0-8747-4871-95F1-F3E9281FE5FE}" dt="2024-05-16T09:48:19.648" v="89" actId="20577"/>
        <pc:sldMkLst>
          <pc:docMk/>
          <pc:sldMk cId="519713823" sldId="264"/>
        </pc:sldMkLst>
        <pc:spChg chg="mod">
          <ac:chgData name="Moitreyee Das" userId="fd72fe53-312f-458e-803f-59d1a0b8b10b" providerId="ADAL" clId="{BD0282F0-8747-4871-95F1-F3E9281FE5FE}" dt="2024-05-16T09:48:19.648" v="89" actId="20577"/>
          <ac:spMkLst>
            <pc:docMk/>
            <pc:sldMk cId="519713823" sldId="264"/>
            <ac:spMk id="6" creationId="{A6C8315D-6AC5-31FA-01EA-ECD87D689BBD}"/>
          </ac:spMkLst>
        </pc:spChg>
      </pc:sldChg>
      <pc:sldChg chg="delSp modSp mod">
        <pc:chgData name="Moitreyee Das" userId="fd72fe53-312f-458e-803f-59d1a0b8b10b" providerId="ADAL" clId="{BD0282F0-8747-4871-95F1-F3E9281FE5FE}" dt="2024-05-16T09:47:34.588" v="59" actId="478"/>
        <pc:sldMkLst>
          <pc:docMk/>
          <pc:sldMk cId="3476274869" sldId="273"/>
        </pc:sldMkLst>
        <pc:spChg chg="mod">
          <ac:chgData name="Moitreyee Das" userId="fd72fe53-312f-458e-803f-59d1a0b8b10b" providerId="ADAL" clId="{BD0282F0-8747-4871-95F1-F3E9281FE5FE}" dt="2024-05-16T09:47:05.183" v="54" actId="20577"/>
          <ac:spMkLst>
            <pc:docMk/>
            <pc:sldMk cId="3476274869" sldId="273"/>
            <ac:spMk id="18" creationId="{541B0F07-2531-5614-D8EA-4DE5C62CBAC6}"/>
          </ac:spMkLst>
        </pc:spChg>
        <pc:picChg chg="del">
          <ac:chgData name="Moitreyee Das" userId="fd72fe53-312f-458e-803f-59d1a0b8b10b" providerId="ADAL" clId="{BD0282F0-8747-4871-95F1-F3E9281FE5FE}" dt="2024-05-16T09:47:32.654" v="58" actId="478"/>
          <ac:picMkLst>
            <pc:docMk/>
            <pc:sldMk cId="3476274869" sldId="273"/>
            <ac:picMk id="3" creationId="{A953BE24-B4AF-8B75-67EF-6AC3AD57C12A}"/>
          </ac:picMkLst>
        </pc:picChg>
        <pc:picChg chg="del">
          <ac:chgData name="Moitreyee Das" userId="fd72fe53-312f-458e-803f-59d1a0b8b10b" providerId="ADAL" clId="{BD0282F0-8747-4871-95F1-F3E9281FE5FE}" dt="2024-05-16T09:47:34.588" v="59" actId="478"/>
          <ac:picMkLst>
            <pc:docMk/>
            <pc:sldMk cId="3476274869" sldId="273"/>
            <ac:picMk id="5122" creationId="{2B5E6565-C6F9-BD5A-6082-59057A25FE3C}"/>
          </ac:picMkLst>
        </pc:picChg>
      </pc:sldChg>
      <pc:sldChg chg="delSp modSp del">
        <pc:chgData name="Moitreyee Das" userId="fd72fe53-312f-458e-803f-59d1a0b8b10b" providerId="ADAL" clId="{BD0282F0-8747-4871-95F1-F3E9281FE5FE}" dt="2024-05-16T09:47:27.314" v="57" actId="47"/>
        <pc:sldMkLst>
          <pc:docMk/>
          <pc:sldMk cId="4011405227" sldId="274"/>
        </pc:sldMkLst>
        <pc:picChg chg="del mod">
          <ac:chgData name="Moitreyee Das" userId="fd72fe53-312f-458e-803f-59d1a0b8b10b" providerId="ADAL" clId="{BD0282F0-8747-4871-95F1-F3E9281FE5FE}" dt="2024-05-16T09:47:20.505" v="56" actId="478"/>
          <ac:picMkLst>
            <pc:docMk/>
            <pc:sldMk cId="4011405227" sldId="274"/>
            <ac:picMk id="4" creationId="{865F31FC-08ED-BAC3-FB82-8F034502D9C9}"/>
          </ac:picMkLst>
        </pc:picChg>
        <pc:picChg chg="del mod">
          <ac:chgData name="Moitreyee Das" userId="fd72fe53-312f-458e-803f-59d1a0b8b10b" providerId="ADAL" clId="{BD0282F0-8747-4871-95F1-F3E9281FE5FE}" dt="2024-05-16T09:47:20.505" v="56" actId="478"/>
          <ac:picMkLst>
            <pc:docMk/>
            <pc:sldMk cId="4011405227" sldId="274"/>
            <ac:picMk id="6" creationId="{A8D7F382-88B1-907D-578D-7AB1FF329F4E}"/>
          </ac:picMkLst>
        </pc:picChg>
        <pc:picChg chg="del mod">
          <ac:chgData name="Moitreyee Das" userId="fd72fe53-312f-458e-803f-59d1a0b8b10b" providerId="ADAL" clId="{BD0282F0-8747-4871-95F1-F3E9281FE5FE}" dt="2024-05-16T09:47:20.505" v="56" actId="478"/>
          <ac:picMkLst>
            <pc:docMk/>
            <pc:sldMk cId="4011405227" sldId="274"/>
            <ac:picMk id="7" creationId="{C01ECC82-F098-0CD1-EE89-74937A252D5A}"/>
          </ac:picMkLst>
        </pc:picChg>
        <pc:picChg chg="del mod">
          <ac:chgData name="Moitreyee Das" userId="fd72fe53-312f-458e-803f-59d1a0b8b10b" providerId="ADAL" clId="{BD0282F0-8747-4871-95F1-F3E9281FE5FE}" dt="2024-05-16T09:47:20.505" v="56" actId="478"/>
          <ac:picMkLst>
            <pc:docMk/>
            <pc:sldMk cId="4011405227" sldId="274"/>
            <ac:picMk id="7170" creationId="{B06C4B09-F0B0-7BBF-1A49-E31B57324382}"/>
          </ac:picMkLst>
        </pc:picChg>
        <pc:picChg chg="del mod">
          <ac:chgData name="Moitreyee Das" userId="fd72fe53-312f-458e-803f-59d1a0b8b10b" providerId="ADAL" clId="{BD0282F0-8747-4871-95F1-F3E9281FE5FE}" dt="2024-05-16T09:47:20.505" v="56" actId="478"/>
          <ac:picMkLst>
            <pc:docMk/>
            <pc:sldMk cId="4011405227" sldId="274"/>
            <ac:picMk id="7172" creationId="{E23CCFA7-E406-FAA0-A49C-723AF65CCEC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FCF5-9028-D76D-E5F4-64517C4F2B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E495CC-9F2C-B594-A591-B934CDBA7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56E5C2-FE80-2F9E-18F5-F2A118A3B2BE}"/>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22D82376-6CD8-F3E5-459D-2C42129F92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0514C2-824C-CB77-CA47-9A31AB7DF2EC}"/>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232929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9E06-40B4-D6BF-AC6B-2A3EDB4F00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DA39CA-5294-E96F-2AEA-F1460ADA76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87A024-1CFC-C4BB-6928-AB4870E9BA72}"/>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E227A011-2D0C-DF2E-B76A-FE34C56D7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FFAC47-58DD-87A3-58DE-8855F01BDFC8}"/>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95367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FE764-CDC4-364C-98AB-13BC7919C2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06749C-6F71-F0AD-8E64-7FF219C7E1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6D455-3C97-4A5B-594E-DFA2B08E1D40}"/>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CB42B313-CDAC-DC06-E803-D170E4BFB8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DA43F1-1072-CDBB-9214-47F324728670}"/>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255745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587E-7B20-8868-8CD4-ADF0D0125E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A6FBD2-DC26-032B-ED7B-475545406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96B0D1-C135-EE60-C822-72CFA58A128A}"/>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AE81D951-6FF8-15F3-270E-C67F86D9DB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357725-8310-4489-2030-7A7BC97154FD}"/>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34743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BC783-E0BD-86B7-1F53-CBFFCD7E44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448D2D-EA21-CD63-E106-8B1911B8D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E3ECA-564E-71A7-D15F-2CE67B71DDCE}"/>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EB7067F3-67A3-8FB7-3DE4-47021D0C9A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BF371E-0D47-ABA0-25A4-0C9D7415B740}"/>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161386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EF16-805B-2995-62EC-E0B3E5BAFF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D7431D-DA38-20B8-91CF-0CFB3BBBD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DC68EC-C73C-F430-91F2-056B6354C0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70D38B-38E1-CC5C-A7EE-73D72C49D869}"/>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6" name="Footer Placeholder 5">
            <a:extLst>
              <a:ext uri="{FF2B5EF4-FFF2-40B4-BE49-F238E27FC236}">
                <a16:creationId xmlns:a16="http://schemas.microsoft.com/office/drawing/2014/main" id="{1883DFEE-9AA7-C4E1-90D4-09CA34560B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34E631-B188-B505-DF1B-9BD5A3FD8957}"/>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325655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1955-629F-09A2-8BDF-3C6D1628E4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0478ED-0873-0CF8-EEAE-63E6D80CF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31C13-561F-8F1D-58DD-A0529C4FE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A61562-3F2A-7008-DB8C-54A6CE24E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1624AB-D962-577E-BF55-D75825869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8D3478-93C7-6037-4CAB-430BC2357523}"/>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8" name="Footer Placeholder 7">
            <a:extLst>
              <a:ext uri="{FF2B5EF4-FFF2-40B4-BE49-F238E27FC236}">
                <a16:creationId xmlns:a16="http://schemas.microsoft.com/office/drawing/2014/main" id="{CED23702-8FB1-3A23-4AFB-B47141DFCE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1A65B5-B75A-27A0-30DD-27B1B05BF840}"/>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1297374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B884-EAB1-D61E-C81C-DC0926B0E3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D1215A-82E4-C652-5E9D-FF0D82F6F569}"/>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4" name="Footer Placeholder 3">
            <a:extLst>
              <a:ext uri="{FF2B5EF4-FFF2-40B4-BE49-F238E27FC236}">
                <a16:creationId xmlns:a16="http://schemas.microsoft.com/office/drawing/2014/main" id="{75CD3171-CBD5-C8CD-5AF2-717BDA0E37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3876542-7D54-350C-964A-BC96640F7D12}"/>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72419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6FD646-7D48-0AD6-358D-F733124728F0}"/>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3" name="Footer Placeholder 2">
            <a:extLst>
              <a:ext uri="{FF2B5EF4-FFF2-40B4-BE49-F238E27FC236}">
                <a16:creationId xmlns:a16="http://schemas.microsoft.com/office/drawing/2014/main" id="{82D7CAD6-0DA1-633D-11D4-0EEC9B8A3E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E3866A-DD94-5024-428C-3BC9447121DB}"/>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144397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29CB-33B0-6DCE-6EBD-44FF015C9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FD501B-7550-14A7-AE1A-506529E3BD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3D8DB9-781C-8D2A-ABC3-FFC9EBCD1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E83A11-17D7-B7AE-2248-3FC9B2BC64F3}"/>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6" name="Footer Placeholder 5">
            <a:extLst>
              <a:ext uri="{FF2B5EF4-FFF2-40B4-BE49-F238E27FC236}">
                <a16:creationId xmlns:a16="http://schemas.microsoft.com/office/drawing/2014/main" id="{1EAAD57F-95B4-466F-8957-53A267CBBA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2156A2-76EC-F221-FEDD-84F32329E50B}"/>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9785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B837-6190-D10D-3F9B-14979D202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515596-8461-7FF6-B27E-E67E8CD3C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75A8E0-78AD-85AB-E08D-1343823BF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E480D4-6AC1-3C67-0DF5-A9A2610B229B}"/>
              </a:ext>
            </a:extLst>
          </p:cNvPr>
          <p:cNvSpPr>
            <a:spLocks noGrp="1"/>
          </p:cNvSpPr>
          <p:nvPr>
            <p:ph type="dt" sz="half" idx="10"/>
          </p:nvPr>
        </p:nvSpPr>
        <p:spPr/>
        <p:txBody>
          <a:bodyPr/>
          <a:lstStyle/>
          <a:p>
            <a:fld id="{895D35F5-5BDD-4B23-9D66-3B2743D1F2AE}" type="datetimeFigureOut">
              <a:rPr lang="en-IN" smtClean="0"/>
              <a:t>17-05-2024</a:t>
            </a:fld>
            <a:endParaRPr lang="en-IN"/>
          </a:p>
        </p:txBody>
      </p:sp>
      <p:sp>
        <p:nvSpPr>
          <p:cNvPr id="6" name="Footer Placeholder 5">
            <a:extLst>
              <a:ext uri="{FF2B5EF4-FFF2-40B4-BE49-F238E27FC236}">
                <a16:creationId xmlns:a16="http://schemas.microsoft.com/office/drawing/2014/main" id="{DCB25059-C910-845D-D211-FF47A9B904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264C25-973F-D33F-84DB-7E227F62C44F}"/>
              </a:ext>
            </a:extLst>
          </p:cNvPr>
          <p:cNvSpPr>
            <a:spLocks noGrp="1"/>
          </p:cNvSpPr>
          <p:nvPr>
            <p:ph type="sldNum" sz="quarter" idx="12"/>
          </p:nvPr>
        </p:nvSpPr>
        <p:spPr/>
        <p:txBody>
          <a:bodyPr/>
          <a:lstStyle/>
          <a:p>
            <a:fld id="{339F4D95-73A3-4B48-972A-755E63517ADC}" type="slidenum">
              <a:rPr lang="en-IN" smtClean="0"/>
              <a:t>‹#›</a:t>
            </a:fld>
            <a:endParaRPr lang="en-IN"/>
          </a:p>
        </p:txBody>
      </p:sp>
    </p:spTree>
    <p:extLst>
      <p:ext uri="{BB962C8B-B14F-4D97-AF65-F5344CB8AC3E}">
        <p14:creationId xmlns:p14="http://schemas.microsoft.com/office/powerpoint/2010/main" val="3987989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880DA-1BA8-F789-D062-2DF5DD589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E910F-A663-4877-441C-85719C762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D4C42-765E-2E85-02CF-6AA5D5206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D35F5-5BDD-4B23-9D66-3B2743D1F2AE}" type="datetimeFigureOut">
              <a:rPr lang="en-IN" smtClean="0"/>
              <a:t>17-05-2024</a:t>
            </a:fld>
            <a:endParaRPr lang="en-IN"/>
          </a:p>
        </p:txBody>
      </p:sp>
      <p:sp>
        <p:nvSpPr>
          <p:cNvPr id="5" name="Footer Placeholder 4">
            <a:extLst>
              <a:ext uri="{FF2B5EF4-FFF2-40B4-BE49-F238E27FC236}">
                <a16:creationId xmlns:a16="http://schemas.microsoft.com/office/drawing/2014/main" id="{F86A7F57-F086-811B-A3AF-17047AA5EF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20B886-B567-9417-73CE-AA0E15634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F4D95-73A3-4B48-972A-755E63517ADC}" type="slidenum">
              <a:rPr lang="en-IN" smtClean="0"/>
              <a:t>‹#›</a:t>
            </a:fld>
            <a:endParaRPr lang="en-IN"/>
          </a:p>
        </p:txBody>
      </p:sp>
    </p:spTree>
    <p:extLst>
      <p:ext uri="{BB962C8B-B14F-4D97-AF65-F5344CB8AC3E}">
        <p14:creationId xmlns:p14="http://schemas.microsoft.com/office/powerpoint/2010/main" val="330024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1521D-22EB-61ED-781E-0AF5FB127CD9}"/>
              </a:ext>
            </a:extLst>
          </p:cNvPr>
          <p:cNvPicPr>
            <a:picLocks noChangeAspect="1"/>
          </p:cNvPicPr>
          <p:nvPr/>
        </p:nvPicPr>
        <p:blipFill>
          <a:blip r:embed="rId2"/>
          <a:stretch>
            <a:fillRect/>
          </a:stretch>
        </p:blipFill>
        <p:spPr>
          <a:xfrm>
            <a:off x="0" y="0"/>
            <a:ext cx="6536691" cy="3680723"/>
          </a:xfrm>
          <a:prstGeom prst="rect">
            <a:avLst/>
          </a:prstGeom>
        </p:spPr>
      </p:pic>
      <p:sp>
        <p:nvSpPr>
          <p:cNvPr id="7" name="TextBox 6">
            <a:extLst>
              <a:ext uri="{FF2B5EF4-FFF2-40B4-BE49-F238E27FC236}">
                <a16:creationId xmlns:a16="http://schemas.microsoft.com/office/drawing/2014/main" id="{A2A723E0-7590-8650-C611-C3A56B6D4CA9}"/>
              </a:ext>
            </a:extLst>
          </p:cNvPr>
          <p:cNvSpPr txBox="1"/>
          <p:nvPr/>
        </p:nvSpPr>
        <p:spPr>
          <a:xfrm>
            <a:off x="6703235" y="436880"/>
            <a:ext cx="2664519" cy="923330"/>
          </a:xfrm>
          <a:prstGeom prst="rect">
            <a:avLst/>
          </a:prstGeom>
          <a:noFill/>
        </p:spPr>
        <p:txBody>
          <a:bodyPr wrap="square" rtlCol="0">
            <a:spAutoFit/>
          </a:bodyPr>
          <a:lstStyle/>
          <a:p>
            <a:r>
              <a:rPr lang="en-IN"/>
              <a:t>Add the terms and conditions with a tick box above submit button</a:t>
            </a:r>
          </a:p>
        </p:txBody>
      </p:sp>
      <p:sp>
        <p:nvSpPr>
          <p:cNvPr id="8" name="TextBox 7">
            <a:extLst>
              <a:ext uri="{FF2B5EF4-FFF2-40B4-BE49-F238E27FC236}">
                <a16:creationId xmlns:a16="http://schemas.microsoft.com/office/drawing/2014/main" id="{7A9083A2-1209-D744-E7B8-C9933C56F56A}"/>
              </a:ext>
            </a:extLst>
          </p:cNvPr>
          <p:cNvSpPr txBox="1"/>
          <p:nvPr/>
        </p:nvSpPr>
        <p:spPr>
          <a:xfrm>
            <a:off x="2221478" y="5025936"/>
            <a:ext cx="5365205" cy="646331"/>
          </a:xfrm>
          <a:prstGeom prst="rect">
            <a:avLst/>
          </a:prstGeom>
          <a:noFill/>
        </p:spPr>
        <p:txBody>
          <a:bodyPr wrap="square" rtlCol="0">
            <a:spAutoFit/>
          </a:bodyPr>
          <a:lstStyle/>
          <a:p>
            <a:r>
              <a:rPr lang="en-IN" dirty="0"/>
              <a:t>Change “welcome to assessment process” to “CRAFTING YOUR PERSONAL JOURNEY”</a:t>
            </a:r>
          </a:p>
        </p:txBody>
      </p:sp>
      <p:pic>
        <p:nvPicPr>
          <p:cNvPr id="12" name="Picture 11">
            <a:extLst>
              <a:ext uri="{FF2B5EF4-FFF2-40B4-BE49-F238E27FC236}">
                <a16:creationId xmlns:a16="http://schemas.microsoft.com/office/drawing/2014/main" id="{CD0D88F7-DAEF-E902-E79A-31C0A64BEB01}"/>
              </a:ext>
            </a:extLst>
          </p:cNvPr>
          <p:cNvPicPr>
            <a:picLocks noChangeAspect="1"/>
          </p:cNvPicPr>
          <p:nvPr/>
        </p:nvPicPr>
        <p:blipFill>
          <a:blip r:embed="rId3"/>
          <a:stretch>
            <a:fillRect/>
          </a:stretch>
        </p:blipFill>
        <p:spPr>
          <a:xfrm>
            <a:off x="6543508" y="3243843"/>
            <a:ext cx="5648492" cy="3177277"/>
          </a:xfrm>
          <a:prstGeom prst="rect">
            <a:avLst/>
          </a:prstGeom>
        </p:spPr>
      </p:pic>
      <p:sp>
        <p:nvSpPr>
          <p:cNvPr id="14" name="TextBox 13">
            <a:extLst>
              <a:ext uri="{FF2B5EF4-FFF2-40B4-BE49-F238E27FC236}">
                <a16:creationId xmlns:a16="http://schemas.microsoft.com/office/drawing/2014/main" id="{EEED9AA8-AEE1-9775-6909-C709CB28FB3B}"/>
              </a:ext>
            </a:extLst>
          </p:cNvPr>
          <p:cNvSpPr txBox="1"/>
          <p:nvPr/>
        </p:nvSpPr>
        <p:spPr>
          <a:xfrm>
            <a:off x="6703235" y="2791458"/>
            <a:ext cx="4078649" cy="646331"/>
          </a:xfrm>
          <a:prstGeom prst="rect">
            <a:avLst/>
          </a:prstGeom>
          <a:noFill/>
        </p:spPr>
        <p:txBody>
          <a:bodyPr wrap="square">
            <a:spAutoFit/>
          </a:bodyPr>
          <a:lstStyle/>
          <a:p>
            <a:r>
              <a:rPr lang="en-IN"/>
              <a:t>Page should look like pic no. 2</a:t>
            </a:r>
          </a:p>
          <a:p>
            <a:endParaRPr lang="en-IN"/>
          </a:p>
        </p:txBody>
      </p:sp>
      <p:sp>
        <p:nvSpPr>
          <p:cNvPr id="15" name="TextBox 14">
            <a:extLst>
              <a:ext uri="{FF2B5EF4-FFF2-40B4-BE49-F238E27FC236}">
                <a16:creationId xmlns:a16="http://schemas.microsoft.com/office/drawing/2014/main" id="{0C04727A-57F8-7EA8-7E69-A442E2D64364}"/>
              </a:ext>
            </a:extLst>
          </p:cNvPr>
          <p:cNvSpPr txBox="1"/>
          <p:nvPr/>
        </p:nvSpPr>
        <p:spPr>
          <a:xfrm>
            <a:off x="5547359" y="4702771"/>
            <a:ext cx="4078649" cy="646331"/>
          </a:xfrm>
          <a:prstGeom prst="rect">
            <a:avLst/>
          </a:prstGeom>
          <a:noFill/>
        </p:spPr>
        <p:txBody>
          <a:bodyPr wrap="square">
            <a:spAutoFit/>
          </a:bodyPr>
          <a:lstStyle/>
          <a:p>
            <a:r>
              <a:rPr lang="en-IN"/>
              <a:t>pic no. 2</a:t>
            </a:r>
          </a:p>
          <a:p>
            <a:endParaRPr lang="en-IN"/>
          </a:p>
        </p:txBody>
      </p:sp>
      <p:pic>
        <p:nvPicPr>
          <p:cNvPr id="6146" name="Picture 2">
            <a:extLst>
              <a:ext uri="{FF2B5EF4-FFF2-40B4-BE49-F238E27FC236}">
                <a16:creationId xmlns:a16="http://schemas.microsoft.com/office/drawing/2014/main" id="{F699BCF2-B240-0140-B0CC-77EB691CB6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82" t="23908" r="60136" b="13718"/>
          <a:stretch/>
        </p:blipFill>
        <p:spPr bwMode="auto">
          <a:xfrm>
            <a:off x="10041243" y="-91090"/>
            <a:ext cx="2309506" cy="30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52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78FF3-3B0E-11B3-5663-CDFB425BC151}"/>
              </a:ext>
            </a:extLst>
          </p:cNvPr>
          <p:cNvPicPr>
            <a:picLocks noChangeAspect="1"/>
          </p:cNvPicPr>
          <p:nvPr/>
        </p:nvPicPr>
        <p:blipFill>
          <a:blip r:embed="rId2"/>
          <a:stretch>
            <a:fillRect/>
          </a:stretch>
        </p:blipFill>
        <p:spPr>
          <a:xfrm>
            <a:off x="0" y="2147776"/>
            <a:ext cx="8373730" cy="4710223"/>
          </a:xfrm>
          <a:prstGeom prst="rect">
            <a:avLst/>
          </a:prstGeom>
        </p:spPr>
      </p:pic>
      <p:sp>
        <p:nvSpPr>
          <p:cNvPr id="4" name="TextBox 3">
            <a:extLst>
              <a:ext uri="{FF2B5EF4-FFF2-40B4-BE49-F238E27FC236}">
                <a16:creationId xmlns:a16="http://schemas.microsoft.com/office/drawing/2014/main" id="{75DF3B8C-F466-08FE-AA26-80A0F4BCBE1E}"/>
              </a:ext>
            </a:extLst>
          </p:cNvPr>
          <p:cNvSpPr txBox="1"/>
          <p:nvPr/>
        </p:nvSpPr>
        <p:spPr>
          <a:xfrm>
            <a:off x="8881021" y="104923"/>
            <a:ext cx="3133770" cy="3970318"/>
          </a:xfrm>
          <a:prstGeom prst="rect">
            <a:avLst/>
          </a:prstGeom>
          <a:noFill/>
        </p:spPr>
        <p:txBody>
          <a:bodyPr wrap="square" rtlCol="0">
            <a:spAutoFit/>
          </a:bodyPr>
          <a:lstStyle/>
          <a:p>
            <a:r>
              <a:rPr lang="en-IN" dirty="0"/>
              <a:t>Sections to be redone as below - </a:t>
            </a:r>
          </a:p>
          <a:p>
            <a:r>
              <a:rPr lang="en-IN" dirty="0"/>
              <a:t>About the Company</a:t>
            </a:r>
          </a:p>
          <a:p>
            <a:r>
              <a:rPr lang="en-IN" dirty="0"/>
              <a:t>Market Presence</a:t>
            </a:r>
          </a:p>
          <a:p>
            <a:r>
              <a:rPr lang="en-IN" dirty="0"/>
              <a:t>Growth Plans</a:t>
            </a:r>
          </a:p>
          <a:p>
            <a:r>
              <a:rPr lang="en-IN" dirty="0"/>
              <a:t>Organizational Priorities</a:t>
            </a:r>
          </a:p>
          <a:p>
            <a:r>
              <a:rPr lang="en-IN" dirty="0"/>
              <a:t>Your Role and Current Context</a:t>
            </a:r>
          </a:p>
          <a:p>
            <a:r>
              <a:rPr lang="en-IN" dirty="0"/>
              <a:t>Your Tasks</a:t>
            </a:r>
          </a:p>
          <a:p>
            <a:endParaRPr lang="en-IN" dirty="0"/>
          </a:p>
          <a:p>
            <a:r>
              <a:rPr lang="en-IN" dirty="0"/>
              <a:t>Revised content for each of the new sections will be shared in attached  word doc</a:t>
            </a:r>
          </a:p>
          <a:p>
            <a:endParaRPr lang="en-IN" dirty="0"/>
          </a:p>
          <a:p>
            <a:endParaRPr lang="en-IN" dirty="0"/>
          </a:p>
        </p:txBody>
      </p:sp>
      <p:sp>
        <p:nvSpPr>
          <p:cNvPr id="6" name="TextBox 5">
            <a:extLst>
              <a:ext uri="{FF2B5EF4-FFF2-40B4-BE49-F238E27FC236}">
                <a16:creationId xmlns:a16="http://schemas.microsoft.com/office/drawing/2014/main" id="{A6C8315D-6AC5-31FA-01EA-ECD87D689BBD}"/>
              </a:ext>
            </a:extLst>
          </p:cNvPr>
          <p:cNvSpPr txBox="1"/>
          <p:nvPr/>
        </p:nvSpPr>
        <p:spPr>
          <a:xfrm>
            <a:off x="1137979" y="649437"/>
            <a:ext cx="6097772" cy="1200329"/>
          </a:xfrm>
          <a:prstGeom prst="rect">
            <a:avLst/>
          </a:prstGeom>
          <a:noFill/>
        </p:spPr>
        <p:txBody>
          <a:bodyPr wrap="square">
            <a:spAutoFit/>
          </a:bodyPr>
          <a:lstStyle/>
          <a:p>
            <a:r>
              <a:rPr lang="en-IN"/>
              <a:t>Images to be added to the left for each tab as shown in slide 11 for sample – pics are given in slide 19</a:t>
            </a:r>
          </a:p>
          <a:p>
            <a:endParaRPr lang="en-IN"/>
          </a:p>
          <a:p>
            <a:r>
              <a:rPr lang="en-IN"/>
              <a:t>Remove Language icon on top right</a:t>
            </a:r>
          </a:p>
        </p:txBody>
      </p:sp>
    </p:spTree>
    <p:extLst>
      <p:ext uri="{BB962C8B-B14F-4D97-AF65-F5344CB8AC3E}">
        <p14:creationId xmlns:p14="http://schemas.microsoft.com/office/powerpoint/2010/main" val="519713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5B71CF4-4867-65F1-BE0A-B590F4D89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247" y="141085"/>
            <a:ext cx="6960708" cy="45266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DEB34C6-1C3D-B077-1A31-D3C313B37A8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22326" y="2700670"/>
            <a:ext cx="6392856" cy="415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9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0B0B4-DF1F-B660-616A-FDC3B8CE4FCD}"/>
              </a:ext>
            </a:extLst>
          </p:cNvPr>
          <p:cNvPicPr>
            <a:picLocks noChangeAspect="1"/>
          </p:cNvPicPr>
          <p:nvPr/>
        </p:nvPicPr>
        <p:blipFill>
          <a:blip r:embed="rId2"/>
          <a:stretch>
            <a:fillRect/>
          </a:stretch>
        </p:blipFill>
        <p:spPr>
          <a:xfrm>
            <a:off x="0" y="2468082"/>
            <a:ext cx="7804298" cy="4389918"/>
          </a:xfrm>
          <a:prstGeom prst="rect">
            <a:avLst/>
          </a:prstGeom>
        </p:spPr>
      </p:pic>
      <p:sp>
        <p:nvSpPr>
          <p:cNvPr id="4" name="TextBox 3">
            <a:extLst>
              <a:ext uri="{FF2B5EF4-FFF2-40B4-BE49-F238E27FC236}">
                <a16:creationId xmlns:a16="http://schemas.microsoft.com/office/drawing/2014/main" id="{FA1302A5-8092-E7B8-59F3-932F2EEA5612}"/>
              </a:ext>
            </a:extLst>
          </p:cNvPr>
          <p:cNvSpPr txBox="1"/>
          <p:nvPr/>
        </p:nvSpPr>
        <p:spPr>
          <a:xfrm>
            <a:off x="8508881" y="594020"/>
            <a:ext cx="3133770" cy="1477328"/>
          </a:xfrm>
          <a:prstGeom prst="rect">
            <a:avLst/>
          </a:prstGeom>
          <a:noFill/>
        </p:spPr>
        <p:txBody>
          <a:bodyPr wrap="square" rtlCol="0">
            <a:spAutoFit/>
          </a:bodyPr>
          <a:lstStyle/>
          <a:p>
            <a:r>
              <a:rPr lang="en-IN"/>
              <a:t>Tab Title – Organizational Priorities</a:t>
            </a:r>
          </a:p>
          <a:p>
            <a:endParaRPr lang="en-IN"/>
          </a:p>
          <a:p>
            <a:r>
              <a:rPr lang="en-IN"/>
              <a:t>Remove Priority 1,2,3 as sub headers</a:t>
            </a:r>
          </a:p>
        </p:txBody>
      </p:sp>
    </p:spTree>
    <p:extLst>
      <p:ext uri="{BB962C8B-B14F-4D97-AF65-F5344CB8AC3E}">
        <p14:creationId xmlns:p14="http://schemas.microsoft.com/office/powerpoint/2010/main" val="191013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E0452-34C7-4AB0-0BB3-9F631879F9DB}"/>
              </a:ext>
            </a:extLst>
          </p:cNvPr>
          <p:cNvPicPr>
            <a:picLocks noChangeAspect="1"/>
          </p:cNvPicPr>
          <p:nvPr/>
        </p:nvPicPr>
        <p:blipFill>
          <a:blip r:embed="rId2"/>
          <a:stretch>
            <a:fillRect/>
          </a:stretch>
        </p:blipFill>
        <p:spPr>
          <a:xfrm>
            <a:off x="0" y="1636750"/>
            <a:ext cx="9282223" cy="5221250"/>
          </a:xfrm>
          <a:prstGeom prst="rect">
            <a:avLst/>
          </a:prstGeom>
        </p:spPr>
      </p:pic>
      <p:sp>
        <p:nvSpPr>
          <p:cNvPr id="4" name="TextBox 3">
            <a:extLst>
              <a:ext uri="{FF2B5EF4-FFF2-40B4-BE49-F238E27FC236}">
                <a16:creationId xmlns:a16="http://schemas.microsoft.com/office/drawing/2014/main" id="{36ABDBFB-BE80-1940-3F08-4E058D728FDF}"/>
              </a:ext>
            </a:extLst>
          </p:cNvPr>
          <p:cNvSpPr txBox="1"/>
          <p:nvPr/>
        </p:nvSpPr>
        <p:spPr>
          <a:xfrm>
            <a:off x="481299" y="766948"/>
            <a:ext cx="2591510" cy="646331"/>
          </a:xfrm>
          <a:prstGeom prst="rect">
            <a:avLst/>
          </a:prstGeom>
          <a:noFill/>
        </p:spPr>
        <p:txBody>
          <a:bodyPr wrap="square">
            <a:spAutoFit/>
          </a:bodyPr>
          <a:lstStyle/>
          <a:p>
            <a:r>
              <a:rPr lang="en-IN" sz="1800"/>
              <a:t>orange line on top of the boxes instead of blue</a:t>
            </a:r>
            <a:endParaRPr lang="en-IN"/>
          </a:p>
        </p:txBody>
      </p:sp>
    </p:spTree>
    <p:extLst>
      <p:ext uri="{BB962C8B-B14F-4D97-AF65-F5344CB8AC3E}">
        <p14:creationId xmlns:p14="http://schemas.microsoft.com/office/powerpoint/2010/main" val="3457544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32449-82B3-3858-7E57-47CF6CB6393A}"/>
              </a:ext>
            </a:extLst>
          </p:cNvPr>
          <p:cNvPicPr>
            <a:picLocks noChangeAspect="1"/>
          </p:cNvPicPr>
          <p:nvPr/>
        </p:nvPicPr>
        <p:blipFill>
          <a:blip r:embed="rId2"/>
          <a:stretch>
            <a:fillRect/>
          </a:stretch>
        </p:blipFill>
        <p:spPr>
          <a:xfrm>
            <a:off x="0" y="1367612"/>
            <a:ext cx="9760688" cy="5490387"/>
          </a:xfrm>
          <a:prstGeom prst="rect">
            <a:avLst/>
          </a:prstGeom>
        </p:spPr>
      </p:pic>
      <p:sp>
        <p:nvSpPr>
          <p:cNvPr id="4" name="TextBox 3">
            <a:extLst>
              <a:ext uri="{FF2B5EF4-FFF2-40B4-BE49-F238E27FC236}">
                <a16:creationId xmlns:a16="http://schemas.microsoft.com/office/drawing/2014/main" id="{E68B4CCB-3A54-5D21-7765-E084F10E8B86}"/>
              </a:ext>
            </a:extLst>
          </p:cNvPr>
          <p:cNvSpPr txBox="1"/>
          <p:nvPr/>
        </p:nvSpPr>
        <p:spPr>
          <a:xfrm>
            <a:off x="2703503" y="447971"/>
            <a:ext cx="5398505" cy="646331"/>
          </a:xfrm>
          <a:prstGeom prst="rect">
            <a:avLst/>
          </a:prstGeom>
          <a:noFill/>
        </p:spPr>
        <p:txBody>
          <a:bodyPr wrap="square">
            <a:spAutoFit/>
          </a:bodyPr>
          <a:lstStyle/>
          <a:p>
            <a:r>
              <a:rPr lang="en-IN" sz="1800"/>
              <a:t>On entering the task, it should directly start with the questions</a:t>
            </a:r>
            <a:endParaRPr lang="en-IN"/>
          </a:p>
        </p:txBody>
      </p:sp>
    </p:spTree>
    <p:extLst>
      <p:ext uri="{BB962C8B-B14F-4D97-AF65-F5344CB8AC3E}">
        <p14:creationId xmlns:p14="http://schemas.microsoft.com/office/powerpoint/2010/main" val="173573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976FB-6F2A-BB64-327E-D569443AFBC5}"/>
              </a:ext>
            </a:extLst>
          </p:cNvPr>
          <p:cNvPicPr>
            <a:picLocks noChangeAspect="1"/>
          </p:cNvPicPr>
          <p:nvPr/>
        </p:nvPicPr>
        <p:blipFill>
          <a:blip r:embed="rId2"/>
          <a:stretch>
            <a:fillRect/>
          </a:stretch>
        </p:blipFill>
        <p:spPr>
          <a:xfrm>
            <a:off x="287081" y="2402293"/>
            <a:ext cx="7921256" cy="4455707"/>
          </a:xfrm>
          <a:prstGeom prst="rect">
            <a:avLst/>
          </a:prstGeom>
        </p:spPr>
      </p:pic>
      <p:sp>
        <p:nvSpPr>
          <p:cNvPr id="4" name="TextBox 3">
            <a:extLst>
              <a:ext uri="{FF2B5EF4-FFF2-40B4-BE49-F238E27FC236}">
                <a16:creationId xmlns:a16="http://schemas.microsoft.com/office/drawing/2014/main" id="{39FFD884-9075-0CE3-F742-A458C8E5547F}"/>
              </a:ext>
            </a:extLst>
          </p:cNvPr>
          <p:cNvSpPr txBox="1"/>
          <p:nvPr/>
        </p:nvSpPr>
        <p:spPr>
          <a:xfrm>
            <a:off x="797442" y="86463"/>
            <a:ext cx="11224436" cy="2246769"/>
          </a:xfrm>
          <a:prstGeom prst="rect">
            <a:avLst/>
          </a:prstGeom>
          <a:noFill/>
        </p:spPr>
        <p:txBody>
          <a:bodyPr wrap="square">
            <a:spAutoFit/>
          </a:bodyPr>
          <a:lstStyle/>
          <a:p>
            <a:r>
              <a:rPr lang="en-IN" sz="1400"/>
              <a:t>Slide background – the wavy lines are not visible. Keep it visible as shown in slide 16 sample</a:t>
            </a:r>
          </a:p>
          <a:p>
            <a:r>
              <a:rPr lang="en-IN" sz="1400"/>
              <a:t>Remove Options A – D. </a:t>
            </a:r>
          </a:p>
          <a:p>
            <a:r>
              <a:rPr lang="en-IN" sz="1400"/>
              <a:t>Only Statements should reflect with left alignment with the question – refer slide 17 placement</a:t>
            </a:r>
          </a:p>
          <a:p>
            <a:r>
              <a:rPr lang="en-IN" sz="1400"/>
              <a:t>Font size of question and options to be same</a:t>
            </a:r>
          </a:p>
          <a:p>
            <a:endParaRPr lang="en-IN" sz="1400"/>
          </a:p>
          <a:p>
            <a:r>
              <a:rPr lang="en-IN" sz="1400"/>
              <a:t>start question 2 lines lower. Below question add the line – “Choose the option that indicates your response you are most likely to make in the situation” </a:t>
            </a:r>
          </a:p>
          <a:p>
            <a:endParaRPr lang="en-IN" sz="1400"/>
          </a:p>
          <a:p>
            <a:r>
              <a:rPr lang="en-IN" sz="1400"/>
              <a:t>Header – remove “step 1”. Keep “understanding the current challenges”</a:t>
            </a:r>
          </a:p>
          <a:p>
            <a:endParaRPr lang="en-IN" sz="1400"/>
          </a:p>
          <a:p>
            <a:r>
              <a:rPr lang="en-IN" sz="1400"/>
              <a:t>Timer – use timer style as shown in slide 18 sample. Add one space after colon before 00</a:t>
            </a:r>
          </a:p>
        </p:txBody>
      </p:sp>
    </p:spTree>
    <p:extLst>
      <p:ext uri="{BB962C8B-B14F-4D97-AF65-F5344CB8AC3E}">
        <p14:creationId xmlns:p14="http://schemas.microsoft.com/office/powerpoint/2010/main" val="162422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8EDBBE1-C943-17DC-C9FF-CCBF474D0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349540"/>
            <a:ext cx="8470531" cy="550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29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E9C4475-DA3F-4FFC-0AC7-02C0645BA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0"/>
            <a:ext cx="10545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4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C366963-80F0-F6A4-8EFC-560058F9B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627322"/>
            <a:ext cx="9581110" cy="62306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6F37CE-95CA-093B-D8CA-DAB0D43AAAC8}"/>
              </a:ext>
            </a:extLst>
          </p:cNvPr>
          <p:cNvSpPr txBox="1"/>
          <p:nvPr/>
        </p:nvSpPr>
        <p:spPr>
          <a:xfrm>
            <a:off x="797442" y="192792"/>
            <a:ext cx="11224436" cy="307777"/>
          </a:xfrm>
          <a:prstGeom prst="rect">
            <a:avLst/>
          </a:prstGeom>
          <a:noFill/>
        </p:spPr>
        <p:txBody>
          <a:bodyPr wrap="square">
            <a:spAutoFit/>
          </a:bodyPr>
          <a:lstStyle/>
          <a:p>
            <a:r>
              <a:rPr lang="en-IN" sz="1400"/>
              <a:t>Overall colour scheme of entire site as below sample</a:t>
            </a:r>
          </a:p>
        </p:txBody>
      </p:sp>
    </p:spTree>
    <p:extLst>
      <p:ext uri="{BB962C8B-B14F-4D97-AF65-F5344CB8AC3E}">
        <p14:creationId xmlns:p14="http://schemas.microsoft.com/office/powerpoint/2010/main" val="64872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578630B7-8D42-734C-1E42-330D14F1C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529" y="216248"/>
            <a:ext cx="2610216" cy="1740144"/>
          </a:xfrm>
          <a:prstGeom prst="rect">
            <a:avLst/>
          </a:prstGeom>
        </p:spPr>
      </p:pic>
      <p:pic>
        <p:nvPicPr>
          <p:cNvPr id="6" name="Picture 2">
            <a:extLst>
              <a:ext uri="{FF2B5EF4-FFF2-40B4-BE49-F238E27FC236}">
                <a16:creationId xmlns:a16="http://schemas.microsoft.com/office/drawing/2014/main" id="{C6D8DAE0-2F3F-DC09-CB7A-587BBED44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475" t="25831" r="11907" b="48337"/>
          <a:stretch/>
        </p:blipFill>
        <p:spPr bwMode="auto">
          <a:xfrm>
            <a:off x="420872" y="216247"/>
            <a:ext cx="2604977" cy="18528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pointing at a computer screen&#10;&#10;Description automatically generated">
            <a:extLst>
              <a:ext uri="{FF2B5EF4-FFF2-40B4-BE49-F238E27FC236}">
                <a16:creationId xmlns:a16="http://schemas.microsoft.com/office/drawing/2014/main" id="{178DFD26-B1B6-D4D9-0BBA-AC26A0FC2ED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273" t="10543" r="26160" b="16279"/>
          <a:stretch/>
        </p:blipFill>
        <p:spPr>
          <a:xfrm>
            <a:off x="399162" y="4069420"/>
            <a:ext cx="2466975" cy="1966432"/>
          </a:xfrm>
          <a:prstGeom prst="rect">
            <a:avLst/>
          </a:prstGeom>
        </p:spPr>
      </p:pic>
      <p:pic>
        <p:nvPicPr>
          <p:cNvPr id="10" name="Picture 9" descr="A group of people looking at a tablet&#10;&#10;Description automatically generated">
            <a:extLst>
              <a:ext uri="{FF2B5EF4-FFF2-40B4-BE49-F238E27FC236}">
                <a16:creationId xmlns:a16="http://schemas.microsoft.com/office/drawing/2014/main" id="{2C39A39A-1ADA-E0CE-4913-42D6164B4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398" y="4829845"/>
            <a:ext cx="2262492" cy="1508328"/>
          </a:xfrm>
          <a:prstGeom prst="rect">
            <a:avLst/>
          </a:prstGeom>
        </p:spPr>
      </p:pic>
      <p:sp>
        <p:nvSpPr>
          <p:cNvPr id="11" name="TextBox 10">
            <a:extLst>
              <a:ext uri="{FF2B5EF4-FFF2-40B4-BE49-F238E27FC236}">
                <a16:creationId xmlns:a16="http://schemas.microsoft.com/office/drawing/2014/main" id="{2670D5EE-31C7-1FC5-E49B-2FF35F81ACEF}"/>
              </a:ext>
            </a:extLst>
          </p:cNvPr>
          <p:cNvSpPr txBox="1"/>
          <p:nvPr/>
        </p:nvSpPr>
        <p:spPr>
          <a:xfrm>
            <a:off x="3152554" y="724419"/>
            <a:ext cx="2943446" cy="307777"/>
          </a:xfrm>
          <a:prstGeom prst="rect">
            <a:avLst/>
          </a:prstGeom>
          <a:noFill/>
        </p:spPr>
        <p:txBody>
          <a:bodyPr wrap="square">
            <a:spAutoFit/>
          </a:bodyPr>
          <a:lstStyle/>
          <a:p>
            <a:r>
              <a:rPr lang="en-IN" sz="1400"/>
              <a:t>About the Company</a:t>
            </a:r>
          </a:p>
        </p:txBody>
      </p:sp>
      <p:pic>
        <p:nvPicPr>
          <p:cNvPr id="12" name="Picture 8">
            <a:extLst>
              <a:ext uri="{FF2B5EF4-FFF2-40B4-BE49-F238E27FC236}">
                <a16:creationId xmlns:a16="http://schemas.microsoft.com/office/drawing/2014/main" id="{C7F6009C-C30E-2017-6C1F-C007F4E690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72" y="206908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2880C5-323A-ECDE-2CF7-E2D829041F5E}"/>
              </a:ext>
            </a:extLst>
          </p:cNvPr>
          <p:cNvSpPr txBox="1"/>
          <p:nvPr/>
        </p:nvSpPr>
        <p:spPr>
          <a:xfrm>
            <a:off x="3140071" y="2839120"/>
            <a:ext cx="2943446" cy="307777"/>
          </a:xfrm>
          <a:prstGeom prst="rect">
            <a:avLst/>
          </a:prstGeom>
          <a:noFill/>
        </p:spPr>
        <p:txBody>
          <a:bodyPr wrap="square">
            <a:spAutoFit/>
          </a:bodyPr>
          <a:lstStyle/>
          <a:p>
            <a:r>
              <a:rPr lang="en-IN" sz="1400"/>
              <a:t>Market Presence</a:t>
            </a:r>
          </a:p>
        </p:txBody>
      </p:sp>
      <p:sp>
        <p:nvSpPr>
          <p:cNvPr id="14" name="TextBox 13">
            <a:extLst>
              <a:ext uri="{FF2B5EF4-FFF2-40B4-BE49-F238E27FC236}">
                <a16:creationId xmlns:a16="http://schemas.microsoft.com/office/drawing/2014/main" id="{A7AA6963-EA01-C08C-4662-6FE4A34C0B6E}"/>
              </a:ext>
            </a:extLst>
          </p:cNvPr>
          <p:cNvSpPr txBox="1"/>
          <p:nvPr/>
        </p:nvSpPr>
        <p:spPr>
          <a:xfrm>
            <a:off x="3152554" y="5052636"/>
            <a:ext cx="2943446" cy="307777"/>
          </a:xfrm>
          <a:prstGeom prst="rect">
            <a:avLst/>
          </a:prstGeom>
          <a:noFill/>
        </p:spPr>
        <p:txBody>
          <a:bodyPr wrap="square">
            <a:spAutoFit/>
          </a:bodyPr>
          <a:lstStyle/>
          <a:p>
            <a:r>
              <a:rPr lang="en-IN" sz="1400"/>
              <a:t>Growth Plans</a:t>
            </a:r>
          </a:p>
        </p:txBody>
      </p:sp>
      <p:sp>
        <p:nvSpPr>
          <p:cNvPr id="15" name="TextBox 14">
            <a:extLst>
              <a:ext uri="{FF2B5EF4-FFF2-40B4-BE49-F238E27FC236}">
                <a16:creationId xmlns:a16="http://schemas.microsoft.com/office/drawing/2014/main" id="{7F1859D0-20ED-6D1B-3C23-8FF45674AA9A}"/>
              </a:ext>
            </a:extLst>
          </p:cNvPr>
          <p:cNvSpPr txBox="1"/>
          <p:nvPr/>
        </p:nvSpPr>
        <p:spPr>
          <a:xfrm>
            <a:off x="7997745" y="774140"/>
            <a:ext cx="2943446" cy="307777"/>
          </a:xfrm>
          <a:prstGeom prst="rect">
            <a:avLst/>
          </a:prstGeom>
          <a:noFill/>
        </p:spPr>
        <p:txBody>
          <a:bodyPr wrap="square">
            <a:spAutoFit/>
          </a:bodyPr>
          <a:lstStyle/>
          <a:p>
            <a:r>
              <a:rPr lang="en-IN" sz="1400"/>
              <a:t>Key Initiatives</a:t>
            </a:r>
          </a:p>
        </p:txBody>
      </p:sp>
      <p:pic>
        <p:nvPicPr>
          <p:cNvPr id="16" name="Picture 4">
            <a:extLst>
              <a:ext uri="{FF2B5EF4-FFF2-40B4-BE49-F238E27FC236}">
                <a16:creationId xmlns:a16="http://schemas.microsoft.com/office/drawing/2014/main" id="{C46FB10B-0EFB-B6C7-58B6-6B9C0EE8A1A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267215" y="2433637"/>
            <a:ext cx="2295525" cy="19907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AFD2D9D-6B32-08FE-4DCF-6068B96E61EB}"/>
              </a:ext>
            </a:extLst>
          </p:cNvPr>
          <p:cNvSpPr txBox="1"/>
          <p:nvPr/>
        </p:nvSpPr>
        <p:spPr>
          <a:xfrm>
            <a:off x="8025501" y="2978180"/>
            <a:ext cx="2943446" cy="307777"/>
          </a:xfrm>
          <a:prstGeom prst="rect">
            <a:avLst/>
          </a:prstGeom>
          <a:noFill/>
        </p:spPr>
        <p:txBody>
          <a:bodyPr wrap="square">
            <a:spAutoFit/>
          </a:bodyPr>
          <a:lstStyle/>
          <a:p>
            <a:r>
              <a:rPr lang="en-IN" sz="1400"/>
              <a:t>Organizational Priorities</a:t>
            </a:r>
          </a:p>
        </p:txBody>
      </p:sp>
      <p:sp>
        <p:nvSpPr>
          <p:cNvPr id="18" name="TextBox 17">
            <a:extLst>
              <a:ext uri="{FF2B5EF4-FFF2-40B4-BE49-F238E27FC236}">
                <a16:creationId xmlns:a16="http://schemas.microsoft.com/office/drawing/2014/main" id="{541B0F07-2531-5614-D8EA-4DE5C62CBAC6}"/>
              </a:ext>
            </a:extLst>
          </p:cNvPr>
          <p:cNvSpPr txBox="1"/>
          <p:nvPr/>
        </p:nvSpPr>
        <p:spPr>
          <a:xfrm>
            <a:off x="8025501" y="5272039"/>
            <a:ext cx="2943446" cy="307777"/>
          </a:xfrm>
          <a:prstGeom prst="rect">
            <a:avLst/>
          </a:prstGeom>
          <a:noFill/>
        </p:spPr>
        <p:txBody>
          <a:bodyPr wrap="square">
            <a:spAutoFit/>
          </a:bodyPr>
          <a:lstStyle/>
          <a:p>
            <a:r>
              <a:rPr lang="en-IN" sz="1400"/>
              <a:t>Your Role &amp; Current Context</a:t>
            </a:r>
          </a:p>
        </p:txBody>
      </p:sp>
    </p:spTree>
    <p:extLst>
      <p:ext uri="{BB962C8B-B14F-4D97-AF65-F5344CB8AC3E}">
        <p14:creationId xmlns:p14="http://schemas.microsoft.com/office/powerpoint/2010/main" val="347627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CE94D-2450-5040-C8EF-1F548FE57BFB}"/>
              </a:ext>
            </a:extLst>
          </p:cNvPr>
          <p:cNvPicPr>
            <a:picLocks noChangeAspect="1"/>
          </p:cNvPicPr>
          <p:nvPr/>
        </p:nvPicPr>
        <p:blipFill>
          <a:blip r:embed="rId2"/>
          <a:stretch>
            <a:fillRect/>
          </a:stretch>
        </p:blipFill>
        <p:spPr>
          <a:xfrm>
            <a:off x="0" y="0"/>
            <a:ext cx="7441636" cy="4185920"/>
          </a:xfrm>
          <a:prstGeom prst="rect">
            <a:avLst/>
          </a:prstGeom>
        </p:spPr>
      </p:pic>
      <p:sp>
        <p:nvSpPr>
          <p:cNvPr id="4" name="TextBox 3">
            <a:extLst>
              <a:ext uri="{FF2B5EF4-FFF2-40B4-BE49-F238E27FC236}">
                <a16:creationId xmlns:a16="http://schemas.microsoft.com/office/drawing/2014/main" id="{573E7E13-44BD-9C5A-69BA-88D95C8188EE}"/>
              </a:ext>
            </a:extLst>
          </p:cNvPr>
          <p:cNvSpPr txBox="1"/>
          <p:nvPr/>
        </p:nvSpPr>
        <p:spPr>
          <a:xfrm>
            <a:off x="7752080" y="650240"/>
            <a:ext cx="4439920" cy="9787295"/>
          </a:xfrm>
          <a:prstGeom prst="rect">
            <a:avLst/>
          </a:prstGeom>
          <a:noFill/>
        </p:spPr>
        <p:txBody>
          <a:bodyPr wrap="square" rtlCol="0">
            <a:spAutoFit/>
          </a:bodyPr>
          <a:lstStyle/>
          <a:p>
            <a:r>
              <a:rPr lang="en-IN"/>
              <a:t>Put the text part on left side (60% of page) and put a video place holder on the right side of page</a:t>
            </a:r>
          </a:p>
          <a:p>
            <a:endParaRPr lang="en-IN"/>
          </a:p>
          <a:p>
            <a:r>
              <a:rPr lang="en-IN"/>
              <a:t>Text to be replaced with – </a:t>
            </a:r>
          </a:p>
          <a:p>
            <a:endParaRPr lang="en-IN"/>
          </a:p>
          <a:p>
            <a:pPr rtl="0"/>
            <a:r>
              <a:rPr lang="en-IN" u="sng">
                <a:effectLst/>
              </a:rPr>
              <a:t>MESSAGE FROM THE LEADERSHIP TEAM</a:t>
            </a:r>
            <a:endParaRPr lang="en-IN">
              <a:effectLst/>
            </a:endParaRPr>
          </a:p>
          <a:p>
            <a:pPr rtl="0"/>
            <a:r>
              <a:rPr lang="en-IN">
                <a:effectLst/>
              </a:rPr>
              <a:t> </a:t>
            </a:r>
          </a:p>
          <a:p>
            <a:pPr rtl="0"/>
            <a:r>
              <a:rPr lang="en-IN">
                <a:effectLst/>
              </a:rPr>
              <a:t>Dear Colleague,</a:t>
            </a:r>
          </a:p>
          <a:p>
            <a:pPr rtl="0"/>
            <a:r>
              <a:rPr lang="en-IN">
                <a:effectLst/>
              </a:rPr>
              <a:t> </a:t>
            </a:r>
          </a:p>
          <a:p>
            <a:pPr rtl="0"/>
            <a:r>
              <a:rPr lang="en-IN">
                <a:effectLst/>
              </a:rPr>
              <a:t>At the outset, we would like to thank each of you for taking out time to participate in crafting your individual development journey! </a:t>
            </a:r>
          </a:p>
          <a:p>
            <a:pPr rtl="0"/>
            <a:r>
              <a:rPr lang="en-IN">
                <a:effectLst/>
              </a:rPr>
              <a:t> </a:t>
            </a:r>
          </a:p>
          <a:p>
            <a:pPr rtl="0"/>
            <a:r>
              <a:rPr lang="en-IN">
                <a:effectLst/>
              </a:rPr>
              <a:t>This  experience is an opportunity for you to reflect and take charge of your individual unique careers and gain insight on strengths and opportunity areas. The tasks you will encounter are designed to mirror real-life situations and provide you with an opportunity to experience and navigate change. The outcome of this exercise is intended to support you in your unique personal journey. </a:t>
            </a:r>
          </a:p>
          <a:p>
            <a:pPr rtl="0"/>
            <a:r>
              <a:rPr lang="en-IN">
                <a:effectLst/>
              </a:rPr>
              <a:t> </a:t>
            </a:r>
          </a:p>
          <a:p>
            <a:pPr rtl="0"/>
            <a:r>
              <a:rPr lang="en-IN">
                <a:effectLst/>
              </a:rPr>
              <a:t>We request you to make the most of this opportunity and attempt each task with the utmost sincerity and candidness. </a:t>
            </a:r>
          </a:p>
          <a:p>
            <a:pPr rtl="0"/>
            <a:r>
              <a:rPr lang="en-IN">
                <a:effectLst/>
              </a:rPr>
              <a:t> </a:t>
            </a:r>
          </a:p>
          <a:p>
            <a:pPr rtl="0"/>
            <a:r>
              <a:rPr lang="en-IN">
                <a:effectLst/>
              </a:rPr>
              <a:t>Wish you the very best.</a:t>
            </a:r>
          </a:p>
          <a:p>
            <a:pPr rtl="0"/>
            <a:r>
              <a:rPr lang="en-IN">
                <a:effectLst/>
              </a:rPr>
              <a:t> </a:t>
            </a:r>
          </a:p>
          <a:p>
            <a:pPr rtl="0"/>
            <a:r>
              <a:rPr lang="en-IN">
                <a:effectLst/>
              </a:rPr>
              <a:t>Cheers!</a:t>
            </a:r>
          </a:p>
          <a:p>
            <a:pPr rtl="0"/>
            <a:r>
              <a:rPr lang="en-IN">
                <a:effectLst/>
              </a:rPr>
              <a:t>Leadership Team.</a:t>
            </a:r>
          </a:p>
          <a:p>
            <a:endParaRPr lang="en-IN"/>
          </a:p>
        </p:txBody>
      </p:sp>
      <p:sp>
        <p:nvSpPr>
          <p:cNvPr id="6" name="TextBox 5">
            <a:extLst>
              <a:ext uri="{FF2B5EF4-FFF2-40B4-BE49-F238E27FC236}">
                <a16:creationId xmlns:a16="http://schemas.microsoft.com/office/drawing/2014/main" id="{FBC5E956-B390-EE15-3543-F3CFDE9DCF53}"/>
              </a:ext>
            </a:extLst>
          </p:cNvPr>
          <p:cNvSpPr txBox="1"/>
          <p:nvPr/>
        </p:nvSpPr>
        <p:spPr>
          <a:xfrm>
            <a:off x="653325" y="4961492"/>
            <a:ext cx="6134986" cy="923330"/>
          </a:xfrm>
          <a:prstGeom prst="rect">
            <a:avLst/>
          </a:prstGeom>
          <a:noFill/>
        </p:spPr>
        <p:txBody>
          <a:bodyPr wrap="square">
            <a:spAutoFit/>
          </a:bodyPr>
          <a:lstStyle/>
          <a:p>
            <a:r>
              <a:rPr lang="en-IN" dirty="0"/>
              <a:t>Add a button on top right corner, on left side of Tech Support</a:t>
            </a:r>
          </a:p>
          <a:p>
            <a:r>
              <a:rPr lang="en-IN" dirty="0"/>
              <a:t>Button Name </a:t>
            </a:r>
            <a:r>
              <a:rPr lang="en-IN"/>
              <a:t>– </a:t>
            </a:r>
            <a:r>
              <a:rPr lang="en-IN" smtClean="0"/>
              <a:t>Site </a:t>
            </a:r>
            <a:r>
              <a:rPr lang="en-IN" dirty="0" smtClean="0"/>
              <a:t>Navigation</a:t>
            </a:r>
            <a:endParaRPr lang="en-IN" dirty="0"/>
          </a:p>
          <a:p>
            <a:r>
              <a:rPr lang="en-IN" dirty="0"/>
              <a:t>Button should have link for a ppt. PPT will be shared shortly</a:t>
            </a:r>
          </a:p>
        </p:txBody>
      </p:sp>
    </p:spTree>
    <p:extLst>
      <p:ext uri="{BB962C8B-B14F-4D97-AF65-F5344CB8AC3E}">
        <p14:creationId xmlns:p14="http://schemas.microsoft.com/office/powerpoint/2010/main" val="111854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4F28D-CCB0-BC4D-A8EA-5D8A0A4DD8F2}"/>
              </a:ext>
            </a:extLst>
          </p:cNvPr>
          <p:cNvSpPr txBox="1"/>
          <p:nvPr/>
        </p:nvSpPr>
        <p:spPr>
          <a:xfrm>
            <a:off x="648587" y="2638280"/>
            <a:ext cx="11224436" cy="307777"/>
          </a:xfrm>
          <a:prstGeom prst="rect">
            <a:avLst/>
          </a:prstGeom>
          <a:noFill/>
        </p:spPr>
        <p:txBody>
          <a:bodyPr wrap="square">
            <a:spAutoFit/>
          </a:bodyPr>
          <a:lstStyle/>
          <a:p>
            <a:r>
              <a:rPr lang="en-IN" sz="1400"/>
              <a:t>Add feedback page after completion of the assessment process</a:t>
            </a:r>
          </a:p>
        </p:txBody>
      </p:sp>
    </p:spTree>
    <p:extLst>
      <p:ext uri="{BB962C8B-B14F-4D97-AF65-F5344CB8AC3E}">
        <p14:creationId xmlns:p14="http://schemas.microsoft.com/office/powerpoint/2010/main" val="265673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02A96B-1B58-825B-B279-7E58FEE18B6C}"/>
              </a:ext>
            </a:extLst>
          </p:cNvPr>
          <p:cNvSpPr txBox="1"/>
          <p:nvPr/>
        </p:nvSpPr>
        <p:spPr>
          <a:xfrm>
            <a:off x="4053840" y="1635760"/>
            <a:ext cx="4612640" cy="369332"/>
          </a:xfrm>
          <a:prstGeom prst="rect">
            <a:avLst/>
          </a:prstGeom>
          <a:noFill/>
        </p:spPr>
        <p:txBody>
          <a:bodyPr wrap="square" rtlCol="0">
            <a:spAutoFit/>
          </a:bodyPr>
          <a:lstStyle/>
          <a:p>
            <a:r>
              <a:rPr lang="en-IN"/>
              <a:t>To include proctoring  - capture of photo</a:t>
            </a:r>
          </a:p>
        </p:txBody>
      </p:sp>
    </p:spTree>
    <p:extLst>
      <p:ext uri="{BB962C8B-B14F-4D97-AF65-F5344CB8AC3E}">
        <p14:creationId xmlns:p14="http://schemas.microsoft.com/office/powerpoint/2010/main" val="108468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69B2E-CACF-9DE1-D3D2-EA0B6320B86B}"/>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743BB1-7846-9F30-AF19-8512109A9746}"/>
              </a:ext>
            </a:extLst>
          </p:cNvPr>
          <p:cNvSpPr txBox="1"/>
          <p:nvPr/>
        </p:nvSpPr>
        <p:spPr>
          <a:xfrm>
            <a:off x="1412240" y="4673600"/>
            <a:ext cx="1899920" cy="369332"/>
          </a:xfrm>
          <a:prstGeom prst="rect">
            <a:avLst/>
          </a:prstGeom>
          <a:noFill/>
        </p:spPr>
        <p:txBody>
          <a:bodyPr wrap="square" rtlCol="0">
            <a:spAutoFit/>
          </a:bodyPr>
          <a:lstStyle/>
          <a:p>
            <a:r>
              <a:rPr lang="en-IN"/>
              <a:t>Remove “tool’</a:t>
            </a:r>
          </a:p>
        </p:txBody>
      </p:sp>
      <p:sp>
        <p:nvSpPr>
          <p:cNvPr id="5" name="TextBox 4">
            <a:extLst>
              <a:ext uri="{FF2B5EF4-FFF2-40B4-BE49-F238E27FC236}">
                <a16:creationId xmlns:a16="http://schemas.microsoft.com/office/drawing/2014/main" id="{6D9672DF-6D8E-EBA1-6E76-B5B4935BAD1D}"/>
              </a:ext>
            </a:extLst>
          </p:cNvPr>
          <p:cNvSpPr txBox="1"/>
          <p:nvPr/>
        </p:nvSpPr>
        <p:spPr>
          <a:xfrm>
            <a:off x="4053840" y="1635760"/>
            <a:ext cx="4612640" cy="369332"/>
          </a:xfrm>
          <a:prstGeom prst="rect">
            <a:avLst/>
          </a:prstGeom>
          <a:noFill/>
        </p:spPr>
        <p:txBody>
          <a:bodyPr wrap="square" rtlCol="0">
            <a:spAutoFit/>
          </a:bodyPr>
          <a:lstStyle/>
          <a:p>
            <a:r>
              <a:rPr lang="en-IN"/>
              <a:t>Replace above text with “INSTRUCTIONS”</a:t>
            </a:r>
          </a:p>
        </p:txBody>
      </p:sp>
      <p:sp>
        <p:nvSpPr>
          <p:cNvPr id="6" name="TextBox 5">
            <a:extLst>
              <a:ext uri="{FF2B5EF4-FFF2-40B4-BE49-F238E27FC236}">
                <a16:creationId xmlns:a16="http://schemas.microsoft.com/office/drawing/2014/main" id="{58293455-7C6C-848C-AC68-244E89501089}"/>
              </a:ext>
            </a:extLst>
          </p:cNvPr>
          <p:cNvSpPr txBox="1"/>
          <p:nvPr/>
        </p:nvSpPr>
        <p:spPr>
          <a:xfrm>
            <a:off x="1219200" y="792480"/>
            <a:ext cx="5287926" cy="369332"/>
          </a:xfrm>
          <a:prstGeom prst="rect">
            <a:avLst/>
          </a:prstGeom>
          <a:noFill/>
        </p:spPr>
        <p:txBody>
          <a:bodyPr wrap="square" rtlCol="0">
            <a:spAutoFit/>
          </a:bodyPr>
          <a:lstStyle/>
          <a:p>
            <a:r>
              <a:rPr lang="en-IN"/>
              <a:t>EY logo to be changed – as per picture in slide 17</a:t>
            </a:r>
          </a:p>
        </p:txBody>
      </p:sp>
    </p:spTree>
    <p:extLst>
      <p:ext uri="{BB962C8B-B14F-4D97-AF65-F5344CB8AC3E}">
        <p14:creationId xmlns:p14="http://schemas.microsoft.com/office/powerpoint/2010/main" val="389695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5910A-4397-4B08-8F2A-FF352B9EB1C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3E6D68A-AA8F-1309-58B2-43CD7107DDD9}"/>
              </a:ext>
            </a:extLst>
          </p:cNvPr>
          <p:cNvSpPr txBox="1"/>
          <p:nvPr/>
        </p:nvSpPr>
        <p:spPr>
          <a:xfrm>
            <a:off x="7877092" y="1767840"/>
            <a:ext cx="2204720" cy="276999"/>
          </a:xfrm>
          <a:prstGeom prst="rect">
            <a:avLst/>
          </a:prstGeom>
          <a:noFill/>
        </p:spPr>
        <p:txBody>
          <a:bodyPr wrap="square" rtlCol="0">
            <a:spAutoFit/>
          </a:bodyPr>
          <a:lstStyle/>
          <a:p>
            <a:r>
              <a:rPr lang="en-IN" sz="1200"/>
              <a:t>Remove “tool and ?”</a:t>
            </a:r>
          </a:p>
        </p:txBody>
      </p:sp>
      <p:sp>
        <p:nvSpPr>
          <p:cNvPr id="5" name="TextBox 4">
            <a:extLst>
              <a:ext uri="{FF2B5EF4-FFF2-40B4-BE49-F238E27FC236}">
                <a16:creationId xmlns:a16="http://schemas.microsoft.com/office/drawing/2014/main" id="{A3A16157-9009-1E35-9C78-AEC20958E129}"/>
              </a:ext>
            </a:extLst>
          </p:cNvPr>
          <p:cNvSpPr txBox="1"/>
          <p:nvPr/>
        </p:nvSpPr>
        <p:spPr>
          <a:xfrm>
            <a:off x="2477715" y="2194053"/>
            <a:ext cx="3843130" cy="430887"/>
          </a:xfrm>
          <a:prstGeom prst="rect">
            <a:avLst/>
          </a:prstGeom>
          <a:noFill/>
        </p:spPr>
        <p:txBody>
          <a:bodyPr wrap="square" rtlCol="0">
            <a:spAutoFit/>
          </a:bodyPr>
          <a:lstStyle/>
          <a:p>
            <a:r>
              <a:rPr lang="en-IN" sz="1100"/>
              <a:t>Replace Competency Development Inventory Tool with “competency development inventory”</a:t>
            </a:r>
          </a:p>
        </p:txBody>
      </p:sp>
      <p:sp>
        <p:nvSpPr>
          <p:cNvPr id="6" name="TextBox 5">
            <a:extLst>
              <a:ext uri="{FF2B5EF4-FFF2-40B4-BE49-F238E27FC236}">
                <a16:creationId xmlns:a16="http://schemas.microsoft.com/office/drawing/2014/main" id="{21C02809-D5EB-AB2F-3480-476E6EEA588E}"/>
              </a:ext>
            </a:extLst>
          </p:cNvPr>
          <p:cNvSpPr txBox="1"/>
          <p:nvPr/>
        </p:nvSpPr>
        <p:spPr>
          <a:xfrm>
            <a:off x="134729" y="3882257"/>
            <a:ext cx="7411057" cy="2462213"/>
          </a:xfrm>
          <a:prstGeom prst="rect">
            <a:avLst/>
          </a:prstGeom>
          <a:noFill/>
        </p:spPr>
        <p:txBody>
          <a:bodyPr wrap="square" rtlCol="0">
            <a:spAutoFit/>
          </a:bodyPr>
          <a:lstStyle/>
          <a:p>
            <a:r>
              <a:rPr lang="en-IN" sz="1400">
                <a:solidFill>
                  <a:schemeClr val="accent4">
                    <a:lumMod val="60000"/>
                    <a:lumOff val="40000"/>
                  </a:schemeClr>
                </a:solidFill>
              </a:rPr>
              <a:t>Remove instruction lines 2-7 and replace with below text - </a:t>
            </a:r>
          </a:p>
          <a:p>
            <a:pPr marL="285750" indent="-285750">
              <a:buFont typeface="Arial" panose="020B0604020202020204" pitchFamily="34" charset="0"/>
              <a:buChar char="•"/>
            </a:pPr>
            <a:r>
              <a:rPr lang="en-IN" sz="1400">
                <a:solidFill>
                  <a:schemeClr val="accent4">
                    <a:lumMod val="60000"/>
                    <a:lumOff val="40000"/>
                  </a:schemeClr>
                </a:solidFill>
              </a:rPr>
              <a:t>You will go through a set of scenarios that you will need to respond to. The background information tab (if present) will provide you with relevant information that will help you navigate the scenarios effectively</a:t>
            </a:r>
          </a:p>
          <a:p>
            <a:pPr marL="285750" indent="-285750">
              <a:buFont typeface="Arial" panose="020B0604020202020204" pitchFamily="34" charset="0"/>
              <a:buChar char="•"/>
            </a:pPr>
            <a:r>
              <a:rPr lang="en-IN" sz="1400">
                <a:solidFill>
                  <a:schemeClr val="accent4">
                    <a:lumMod val="60000"/>
                    <a:lumOff val="40000"/>
                  </a:schemeClr>
                </a:solidFill>
              </a:rPr>
              <a:t>The individual scenarios may have a separate preparation time and separate response time which will reflect in the relevant sections.</a:t>
            </a:r>
          </a:p>
          <a:p>
            <a:pPr marL="285750" indent="-285750">
              <a:buFont typeface="Arial" panose="020B0604020202020204" pitchFamily="34" charset="0"/>
              <a:buChar char="•"/>
            </a:pPr>
            <a:r>
              <a:rPr lang="en-IN" sz="1400">
                <a:solidFill>
                  <a:schemeClr val="accent4">
                    <a:lumMod val="60000"/>
                    <a:lumOff val="40000"/>
                  </a:schemeClr>
                </a:solidFill>
              </a:rPr>
              <a:t>You will need to complete all assessments within the indicated timelines.</a:t>
            </a:r>
          </a:p>
          <a:p>
            <a:pPr marL="285750" indent="-285750">
              <a:buFont typeface="Arial" panose="020B0604020202020204" pitchFamily="34" charset="0"/>
              <a:buChar char="•"/>
            </a:pPr>
            <a:r>
              <a:rPr lang="en-IN" sz="1400">
                <a:solidFill>
                  <a:schemeClr val="accent4">
                    <a:lumMod val="60000"/>
                    <a:lumOff val="40000"/>
                  </a:schemeClr>
                </a:solidFill>
              </a:rPr>
              <a:t>If you get logged out of the system at any point during the assessment, you can log back in and start from the point where you had left off.</a:t>
            </a:r>
          </a:p>
          <a:p>
            <a:pPr marL="285750" indent="-285750">
              <a:buFont typeface="Arial" panose="020B0604020202020204" pitchFamily="34" charset="0"/>
              <a:buChar char="•"/>
            </a:pPr>
            <a:r>
              <a:rPr lang="en-IN" sz="1400">
                <a:solidFill>
                  <a:schemeClr val="accent4">
                    <a:lumMod val="60000"/>
                    <a:lumOff val="40000"/>
                  </a:schemeClr>
                </a:solidFill>
              </a:rPr>
              <a:t>If you need any support during the assessment, you can reach out to the email ID mentioned in the tech support icon visible in the top right corner of the screen.</a:t>
            </a:r>
          </a:p>
        </p:txBody>
      </p:sp>
      <p:sp>
        <p:nvSpPr>
          <p:cNvPr id="8" name="TextBox 7">
            <a:extLst>
              <a:ext uri="{FF2B5EF4-FFF2-40B4-BE49-F238E27FC236}">
                <a16:creationId xmlns:a16="http://schemas.microsoft.com/office/drawing/2014/main" id="{C9F675C1-A72A-7EBC-8774-A4216956BD12}"/>
              </a:ext>
            </a:extLst>
          </p:cNvPr>
          <p:cNvSpPr txBox="1"/>
          <p:nvPr/>
        </p:nvSpPr>
        <p:spPr>
          <a:xfrm>
            <a:off x="6320845" y="2347941"/>
            <a:ext cx="1544542" cy="276999"/>
          </a:xfrm>
          <a:prstGeom prst="rect">
            <a:avLst/>
          </a:prstGeom>
          <a:noFill/>
        </p:spPr>
        <p:txBody>
          <a:bodyPr wrap="square">
            <a:spAutoFit/>
          </a:bodyPr>
          <a:lstStyle/>
          <a:p>
            <a:r>
              <a:rPr lang="en-IN" sz="1200"/>
              <a:t> remove “key”</a:t>
            </a:r>
          </a:p>
        </p:txBody>
      </p:sp>
    </p:spTree>
    <p:extLst>
      <p:ext uri="{BB962C8B-B14F-4D97-AF65-F5344CB8AC3E}">
        <p14:creationId xmlns:p14="http://schemas.microsoft.com/office/powerpoint/2010/main" val="289124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0AC2E-B525-4DC7-9EFD-A3268D176A7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733BEE-F340-F396-6F17-895C07789474}"/>
              </a:ext>
            </a:extLst>
          </p:cNvPr>
          <p:cNvSpPr txBox="1"/>
          <p:nvPr/>
        </p:nvSpPr>
        <p:spPr>
          <a:xfrm>
            <a:off x="476635" y="4987489"/>
            <a:ext cx="7411057" cy="738664"/>
          </a:xfrm>
          <a:prstGeom prst="rect">
            <a:avLst/>
          </a:prstGeom>
          <a:noFill/>
        </p:spPr>
        <p:txBody>
          <a:bodyPr wrap="square" rtlCol="0">
            <a:spAutoFit/>
          </a:bodyPr>
          <a:lstStyle/>
          <a:p>
            <a:r>
              <a:rPr lang="en-IN" sz="1400">
                <a:solidFill>
                  <a:schemeClr val="accent4">
                    <a:lumMod val="60000"/>
                    <a:lumOff val="40000"/>
                  </a:schemeClr>
                </a:solidFill>
              </a:rPr>
              <a:t>Remove instruction lines 1 -2 and replace with below text - </a:t>
            </a:r>
          </a:p>
          <a:p>
            <a:pPr marL="285750" indent="-285750">
              <a:buFont typeface="Arial" panose="020B0604020202020204" pitchFamily="34" charset="0"/>
              <a:buChar char="•"/>
            </a:pPr>
            <a:r>
              <a:rPr lang="en-IN" sz="1400">
                <a:solidFill>
                  <a:schemeClr val="accent4">
                    <a:lumMod val="60000"/>
                    <a:lumOff val="40000"/>
                  </a:schemeClr>
                </a:solidFill>
              </a:rPr>
              <a:t>You will be asked to take varied simulations which may involve working by yourself, working in teams or working in other interactive environments.</a:t>
            </a:r>
          </a:p>
        </p:txBody>
      </p:sp>
      <p:sp>
        <p:nvSpPr>
          <p:cNvPr id="5" name="TextBox 4">
            <a:extLst>
              <a:ext uri="{FF2B5EF4-FFF2-40B4-BE49-F238E27FC236}">
                <a16:creationId xmlns:a16="http://schemas.microsoft.com/office/drawing/2014/main" id="{F2967DE9-EFC3-7729-5248-98E85BE90EA1}"/>
              </a:ext>
            </a:extLst>
          </p:cNvPr>
          <p:cNvSpPr txBox="1"/>
          <p:nvPr/>
        </p:nvSpPr>
        <p:spPr>
          <a:xfrm>
            <a:off x="5380383" y="2610679"/>
            <a:ext cx="2204720" cy="276999"/>
          </a:xfrm>
          <a:prstGeom prst="rect">
            <a:avLst/>
          </a:prstGeom>
          <a:noFill/>
        </p:spPr>
        <p:txBody>
          <a:bodyPr wrap="square" rtlCol="0">
            <a:spAutoFit/>
          </a:bodyPr>
          <a:lstStyle/>
          <a:p>
            <a:r>
              <a:rPr lang="en-IN" sz="1200"/>
              <a:t>Remove “tool”</a:t>
            </a:r>
          </a:p>
        </p:txBody>
      </p:sp>
    </p:spTree>
    <p:extLst>
      <p:ext uri="{BB962C8B-B14F-4D97-AF65-F5344CB8AC3E}">
        <p14:creationId xmlns:p14="http://schemas.microsoft.com/office/powerpoint/2010/main" val="1469239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61908-FB68-C28E-2E80-6F114473EA4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6FE81E2-C047-0C3E-BE09-A6172DC51C44}"/>
              </a:ext>
            </a:extLst>
          </p:cNvPr>
          <p:cNvSpPr txBox="1"/>
          <p:nvPr/>
        </p:nvSpPr>
        <p:spPr>
          <a:xfrm>
            <a:off x="476635" y="4987489"/>
            <a:ext cx="7411057" cy="1384995"/>
          </a:xfrm>
          <a:prstGeom prst="rect">
            <a:avLst/>
          </a:prstGeom>
          <a:noFill/>
        </p:spPr>
        <p:txBody>
          <a:bodyPr wrap="square" rtlCol="0">
            <a:spAutoFit/>
          </a:bodyPr>
          <a:lstStyle/>
          <a:p>
            <a:r>
              <a:rPr lang="en-IN" sz="1400">
                <a:solidFill>
                  <a:schemeClr val="accent4">
                    <a:lumMod val="60000"/>
                    <a:lumOff val="40000"/>
                  </a:schemeClr>
                </a:solidFill>
              </a:rPr>
              <a:t>Remove instruction lines 1 -3 and replace with below text - </a:t>
            </a:r>
          </a:p>
          <a:p>
            <a:pPr marL="285750" indent="-285750">
              <a:buFont typeface="Arial" panose="020B0604020202020204" pitchFamily="34" charset="0"/>
              <a:buChar char="•"/>
            </a:pPr>
            <a:r>
              <a:rPr lang="en-IN" sz="1400">
                <a:solidFill>
                  <a:schemeClr val="accent4">
                    <a:lumMod val="60000"/>
                    <a:lumOff val="40000"/>
                  </a:schemeClr>
                </a:solidFill>
              </a:rPr>
              <a:t>You are required to consider all given information while responding to the simulations. </a:t>
            </a:r>
          </a:p>
          <a:p>
            <a:pPr marL="285750" indent="-285750">
              <a:buFont typeface="Arial" panose="020B0604020202020204" pitchFamily="34" charset="0"/>
              <a:buChar char="•"/>
            </a:pPr>
            <a:r>
              <a:rPr lang="en-IN" sz="1400">
                <a:solidFill>
                  <a:schemeClr val="accent4">
                    <a:lumMod val="60000"/>
                    <a:lumOff val="40000"/>
                  </a:schemeClr>
                </a:solidFill>
              </a:rPr>
              <a:t>Do not overthink your responses and keep it realistic to reflect how you would operate in similar work environments. </a:t>
            </a:r>
          </a:p>
          <a:p>
            <a:pPr marL="285750" indent="-285750">
              <a:buFont typeface="Arial" panose="020B0604020202020204" pitchFamily="34" charset="0"/>
              <a:buChar char="•"/>
            </a:pPr>
            <a:r>
              <a:rPr lang="en-IN" sz="1400">
                <a:solidFill>
                  <a:schemeClr val="accent4">
                    <a:lumMod val="60000"/>
                    <a:lumOff val="40000"/>
                  </a:schemeClr>
                </a:solidFill>
              </a:rPr>
              <a:t>There may or may not be a right or wrong answer to the given situations and therefore feel free to leverage your personal experiences while responding to the simulations. </a:t>
            </a:r>
          </a:p>
        </p:txBody>
      </p:sp>
    </p:spTree>
    <p:extLst>
      <p:ext uri="{BB962C8B-B14F-4D97-AF65-F5344CB8AC3E}">
        <p14:creationId xmlns:p14="http://schemas.microsoft.com/office/powerpoint/2010/main" val="11993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A1F6E-5B32-7CD7-1C20-EADF1C480C75}"/>
              </a:ext>
            </a:extLst>
          </p:cNvPr>
          <p:cNvPicPr>
            <a:picLocks noChangeAspect="1"/>
          </p:cNvPicPr>
          <p:nvPr/>
        </p:nvPicPr>
        <p:blipFill>
          <a:blip r:embed="rId2"/>
          <a:stretch>
            <a:fillRect/>
          </a:stretch>
        </p:blipFill>
        <p:spPr>
          <a:xfrm>
            <a:off x="321340" y="1108332"/>
            <a:ext cx="5560828" cy="3127966"/>
          </a:xfrm>
          <a:prstGeom prst="rect">
            <a:avLst/>
          </a:prstGeom>
        </p:spPr>
      </p:pic>
      <p:sp>
        <p:nvSpPr>
          <p:cNvPr id="4" name="TextBox 3">
            <a:extLst>
              <a:ext uri="{FF2B5EF4-FFF2-40B4-BE49-F238E27FC236}">
                <a16:creationId xmlns:a16="http://schemas.microsoft.com/office/drawing/2014/main" id="{6875FA41-A6E1-4E60-7827-53ECD4F1AD12}"/>
              </a:ext>
            </a:extLst>
          </p:cNvPr>
          <p:cNvSpPr txBox="1"/>
          <p:nvPr/>
        </p:nvSpPr>
        <p:spPr>
          <a:xfrm>
            <a:off x="2028989" y="192192"/>
            <a:ext cx="9581764" cy="307777"/>
          </a:xfrm>
          <a:prstGeom prst="rect">
            <a:avLst/>
          </a:prstGeom>
          <a:noFill/>
        </p:spPr>
        <p:txBody>
          <a:bodyPr wrap="square" rtlCol="0">
            <a:spAutoFit/>
          </a:bodyPr>
          <a:lstStyle/>
          <a:p>
            <a:r>
              <a:rPr lang="en-IN" sz="1400"/>
              <a:t>Look of screen in Edge is different than in Chrome – Chrome look is the one we want with orange line on top</a:t>
            </a:r>
          </a:p>
        </p:txBody>
      </p:sp>
      <p:sp>
        <p:nvSpPr>
          <p:cNvPr id="5" name="TextBox 4">
            <a:extLst>
              <a:ext uri="{FF2B5EF4-FFF2-40B4-BE49-F238E27FC236}">
                <a16:creationId xmlns:a16="http://schemas.microsoft.com/office/drawing/2014/main" id="{7054BDFC-DDB9-9DD4-9B7F-AF62F6AD68B0}"/>
              </a:ext>
            </a:extLst>
          </p:cNvPr>
          <p:cNvSpPr txBox="1"/>
          <p:nvPr/>
        </p:nvSpPr>
        <p:spPr>
          <a:xfrm>
            <a:off x="7103406" y="2212138"/>
            <a:ext cx="3146380" cy="307778"/>
          </a:xfrm>
          <a:prstGeom prst="rect">
            <a:avLst/>
          </a:prstGeom>
          <a:noFill/>
        </p:spPr>
        <p:txBody>
          <a:bodyPr wrap="square" rtlCol="0">
            <a:spAutoFit/>
          </a:bodyPr>
          <a:lstStyle/>
          <a:p>
            <a:r>
              <a:rPr lang="en-IN" sz="1400"/>
              <a:t>CHROME</a:t>
            </a:r>
          </a:p>
        </p:txBody>
      </p:sp>
      <p:pic>
        <p:nvPicPr>
          <p:cNvPr id="6" name="Picture 5">
            <a:extLst>
              <a:ext uri="{FF2B5EF4-FFF2-40B4-BE49-F238E27FC236}">
                <a16:creationId xmlns:a16="http://schemas.microsoft.com/office/drawing/2014/main" id="{62998835-52B2-4D28-4558-7E8BC3D047E5}"/>
              </a:ext>
            </a:extLst>
          </p:cNvPr>
          <p:cNvPicPr>
            <a:picLocks noChangeAspect="1"/>
          </p:cNvPicPr>
          <p:nvPr/>
        </p:nvPicPr>
        <p:blipFill>
          <a:blip r:embed="rId3"/>
          <a:stretch>
            <a:fillRect/>
          </a:stretch>
        </p:blipFill>
        <p:spPr>
          <a:xfrm>
            <a:off x="5882168" y="2519916"/>
            <a:ext cx="5935330" cy="3338623"/>
          </a:xfrm>
          <a:prstGeom prst="rect">
            <a:avLst/>
          </a:prstGeom>
        </p:spPr>
      </p:pic>
      <p:sp>
        <p:nvSpPr>
          <p:cNvPr id="7" name="TextBox 6">
            <a:extLst>
              <a:ext uri="{FF2B5EF4-FFF2-40B4-BE49-F238E27FC236}">
                <a16:creationId xmlns:a16="http://schemas.microsoft.com/office/drawing/2014/main" id="{029E6B5C-307D-01CE-B7B2-DEB7E3E6F46F}"/>
              </a:ext>
            </a:extLst>
          </p:cNvPr>
          <p:cNvSpPr txBox="1"/>
          <p:nvPr/>
        </p:nvSpPr>
        <p:spPr>
          <a:xfrm>
            <a:off x="1188160" y="754468"/>
            <a:ext cx="9581764" cy="307777"/>
          </a:xfrm>
          <a:prstGeom prst="rect">
            <a:avLst/>
          </a:prstGeom>
          <a:noFill/>
        </p:spPr>
        <p:txBody>
          <a:bodyPr wrap="square" rtlCol="0">
            <a:spAutoFit/>
          </a:bodyPr>
          <a:lstStyle/>
          <a:p>
            <a:r>
              <a:rPr lang="en-IN" sz="1400"/>
              <a:t>EDGE</a:t>
            </a:r>
          </a:p>
        </p:txBody>
      </p:sp>
      <p:sp>
        <p:nvSpPr>
          <p:cNvPr id="8" name="TextBox 7">
            <a:extLst>
              <a:ext uri="{FF2B5EF4-FFF2-40B4-BE49-F238E27FC236}">
                <a16:creationId xmlns:a16="http://schemas.microsoft.com/office/drawing/2014/main" id="{91D0AC73-51DD-03BC-5626-A685EFCCFBD4}"/>
              </a:ext>
            </a:extLst>
          </p:cNvPr>
          <p:cNvSpPr txBox="1"/>
          <p:nvPr/>
        </p:nvSpPr>
        <p:spPr>
          <a:xfrm>
            <a:off x="6519473" y="5897975"/>
            <a:ext cx="4899895" cy="307777"/>
          </a:xfrm>
          <a:prstGeom prst="rect">
            <a:avLst/>
          </a:prstGeom>
          <a:noFill/>
        </p:spPr>
        <p:txBody>
          <a:bodyPr wrap="square" rtlCol="0">
            <a:spAutoFit/>
          </a:bodyPr>
          <a:lstStyle/>
          <a:p>
            <a:r>
              <a:rPr lang="en-IN" sz="1400"/>
              <a:t>Name of the tool (CASE STUDY , ROLE PLAY, etc) should be in Bold</a:t>
            </a:r>
          </a:p>
        </p:txBody>
      </p:sp>
      <p:sp>
        <p:nvSpPr>
          <p:cNvPr id="9" name="TextBox 8">
            <a:extLst>
              <a:ext uri="{FF2B5EF4-FFF2-40B4-BE49-F238E27FC236}">
                <a16:creationId xmlns:a16="http://schemas.microsoft.com/office/drawing/2014/main" id="{FE1F79AF-9F7A-89BE-BCE0-D4871979DCAE}"/>
              </a:ext>
            </a:extLst>
          </p:cNvPr>
          <p:cNvSpPr txBox="1"/>
          <p:nvPr/>
        </p:nvSpPr>
        <p:spPr>
          <a:xfrm>
            <a:off x="448931" y="4666868"/>
            <a:ext cx="4899895" cy="1384995"/>
          </a:xfrm>
          <a:prstGeom prst="rect">
            <a:avLst/>
          </a:prstGeom>
          <a:noFill/>
        </p:spPr>
        <p:txBody>
          <a:bodyPr wrap="square" rtlCol="0">
            <a:spAutoFit/>
          </a:bodyPr>
          <a:lstStyle/>
          <a:p>
            <a:r>
              <a:rPr lang="en-IN" sz="1400" dirty="0"/>
              <a:t>Add one more Task – Total 5 Tasks</a:t>
            </a:r>
          </a:p>
          <a:p>
            <a:r>
              <a:rPr lang="en-IN" sz="1400" dirty="0"/>
              <a:t>Task 1 – Case Study – Pic is ok</a:t>
            </a:r>
          </a:p>
          <a:p>
            <a:r>
              <a:rPr lang="en-IN" sz="1400" dirty="0"/>
              <a:t>Task 2 – Role Play – Pic is ok</a:t>
            </a:r>
          </a:p>
          <a:p>
            <a:r>
              <a:rPr lang="en-IN" sz="1400" dirty="0"/>
              <a:t>Task 3 – Life Reflection – Use current pic for Task 5</a:t>
            </a:r>
          </a:p>
          <a:p>
            <a:r>
              <a:rPr lang="en-IN" sz="1400" dirty="0"/>
              <a:t>Task 4 – Competency Based Interview – New pic 1</a:t>
            </a:r>
          </a:p>
          <a:p>
            <a:r>
              <a:rPr lang="en-IN" sz="1400" dirty="0"/>
              <a:t>Task 5 – Functional Simulation – New pic 2</a:t>
            </a:r>
          </a:p>
        </p:txBody>
      </p:sp>
    </p:spTree>
    <p:extLst>
      <p:ext uri="{BB962C8B-B14F-4D97-AF65-F5344CB8AC3E}">
        <p14:creationId xmlns:p14="http://schemas.microsoft.com/office/powerpoint/2010/main" val="192863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DC1264-4925-3B65-139E-F24378D8DC83}"/>
              </a:ext>
            </a:extLst>
          </p:cNvPr>
          <p:cNvPicPr>
            <a:picLocks noChangeAspect="1"/>
          </p:cNvPicPr>
          <p:nvPr/>
        </p:nvPicPr>
        <p:blipFill>
          <a:blip r:embed="rId2"/>
          <a:stretch>
            <a:fillRect/>
          </a:stretch>
        </p:blipFill>
        <p:spPr>
          <a:xfrm>
            <a:off x="0" y="285086"/>
            <a:ext cx="11685181" cy="6572914"/>
          </a:xfrm>
          <a:prstGeom prst="rect">
            <a:avLst/>
          </a:prstGeom>
        </p:spPr>
      </p:pic>
      <p:sp>
        <p:nvSpPr>
          <p:cNvPr id="6" name="TextBox 5">
            <a:extLst>
              <a:ext uri="{FF2B5EF4-FFF2-40B4-BE49-F238E27FC236}">
                <a16:creationId xmlns:a16="http://schemas.microsoft.com/office/drawing/2014/main" id="{8A2F62C0-47DC-7845-D54E-8236F009AB61}"/>
              </a:ext>
            </a:extLst>
          </p:cNvPr>
          <p:cNvSpPr txBox="1"/>
          <p:nvPr/>
        </p:nvSpPr>
        <p:spPr>
          <a:xfrm>
            <a:off x="8551411" y="2561043"/>
            <a:ext cx="3133770" cy="1200329"/>
          </a:xfrm>
          <a:prstGeom prst="rect">
            <a:avLst/>
          </a:prstGeom>
          <a:noFill/>
        </p:spPr>
        <p:txBody>
          <a:bodyPr wrap="square" rtlCol="0">
            <a:spAutoFit/>
          </a:bodyPr>
          <a:lstStyle/>
          <a:p>
            <a:r>
              <a:rPr lang="en-IN"/>
              <a:t>Make the boxes slightly smaller to fit into 2 rows only, so that all 7 boxes can be seen without scrolling down</a:t>
            </a:r>
          </a:p>
        </p:txBody>
      </p:sp>
      <p:sp>
        <p:nvSpPr>
          <p:cNvPr id="8" name="TextBox 7">
            <a:extLst>
              <a:ext uri="{FF2B5EF4-FFF2-40B4-BE49-F238E27FC236}">
                <a16:creationId xmlns:a16="http://schemas.microsoft.com/office/drawing/2014/main" id="{97D538F5-AE83-6EC4-3AAE-BE6535CDD3E4}"/>
              </a:ext>
            </a:extLst>
          </p:cNvPr>
          <p:cNvSpPr txBox="1"/>
          <p:nvPr/>
        </p:nvSpPr>
        <p:spPr>
          <a:xfrm>
            <a:off x="8647104" y="4296957"/>
            <a:ext cx="2591510" cy="646331"/>
          </a:xfrm>
          <a:prstGeom prst="rect">
            <a:avLst/>
          </a:prstGeom>
          <a:noFill/>
        </p:spPr>
        <p:txBody>
          <a:bodyPr wrap="square">
            <a:spAutoFit/>
          </a:bodyPr>
          <a:lstStyle/>
          <a:p>
            <a:r>
              <a:rPr lang="en-IN" sz="1800"/>
              <a:t>orange line on top of the boxes instead of blue</a:t>
            </a:r>
            <a:endParaRPr lang="en-IN"/>
          </a:p>
        </p:txBody>
      </p:sp>
    </p:spTree>
    <p:extLst>
      <p:ext uri="{BB962C8B-B14F-4D97-AF65-F5344CB8AC3E}">
        <p14:creationId xmlns:p14="http://schemas.microsoft.com/office/powerpoint/2010/main" val="365427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CE81D0E9067B4C9491F29EF2260D9A" ma:contentTypeVersion="18" ma:contentTypeDescription="Create a new document." ma:contentTypeScope="" ma:versionID="b8bb13e49280ec85bac693c76ed23f67">
  <xsd:schema xmlns:xsd="http://www.w3.org/2001/XMLSchema" xmlns:xs="http://www.w3.org/2001/XMLSchema" xmlns:p="http://schemas.microsoft.com/office/2006/metadata/properties" xmlns:ns3="6dff4707-7bf8-4102-b125-42e04ae9fdfc" xmlns:ns4="1ee2afc6-efc0-4dcc-be09-aabefb754106" targetNamespace="http://schemas.microsoft.com/office/2006/metadata/properties" ma:root="true" ma:fieldsID="e776b0050cb685ed886f0e6b4bedf5b2" ns3:_="" ns4:_="">
    <xsd:import namespace="6dff4707-7bf8-4102-b125-42e04ae9fdfc"/>
    <xsd:import namespace="1ee2afc6-efc0-4dcc-be09-aabefb75410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ff4707-7bf8-4102-b125-42e04ae9fd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e2afc6-efc0-4dcc-be09-aabefb75410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dff4707-7bf8-4102-b125-42e04ae9fdfc" xsi:nil="true"/>
  </documentManagement>
</p:properties>
</file>

<file path=customXml/itemProps1.xml><?xml version="1.0" encoding="utf-8"?>
<ds:datastoreItem xmlns:ds="http://schemas.openxmlformats.org/officeDocument/2006/customXml" ds:itemID="{AFBC57B4-1E9A-41F6-8923-63C087D96835}">
  <ds:schemaRefs>
    <ds:schemaRef ds:uri="http://schemas.microsoft.com/sharepoint/v3/contenttype/forms"/>
  </ds:schemaRefs>
</ds:datastoreItem>
</file>

<file path=customXml/itemProps2.xml><?xml version="1.0" encoding="utf-8"?>
<ds:datastoreItem xmlns:ds="http://schemas.openxmlformats.org/officeDocument/2006/customXml" ds:itemID="{E8325971-4578-4BE0-AE9D-BD67787CFEE6}">
  <ds:schemaRefs>
    <ds:schemaRef ds:uri="1ee2afc6-efc0-4dcc-be09-aabefb754106"/>
    <ds:schemaRef ds:uri="6dff4707-7bf8-4102-b125-42e04ae9fd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65CB67-E1CF-418C-BB3B-331977B902F8}">
  <ds:schemaRefs>
    <ds:schemaRef ds:uri="1ee2afc6-efc0-4dcc-be09-aabefb754106"/>
    <ds:schemaRef ds:uri="6dff4707-7bf8-4102-b125-42e04ae9fd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Widescreen</PresentationFormat>
  <Paragraphs>92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Moitreyee Das</dc:creator>
  <cp:lastModifiedBy>Abhishek Kumar</cp:lastModifiedBy>
  <cp:revision>3</cp:revision>
  <dcterms:created xsi:type="dcterms:W3CDTF">2024-05-16T06:09:54Z</dcterms:created>
  <dcterms:modified xsi:type="dcterms:W3CDTF">2024-05-17T06:16:04Z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0x010100A2CE81D0E9067B4C9491F29EF2260D9A</vt:lpwstr>
  </property>
</Properties>
</file>